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756" r:id="rId3"/>
    <p:sldId id="751" r:id="rId4"/>
    <p:sldId id="752" r:id="rId5"/>
    <p:sldId id="474" r:id="rId6"/>
    <p:sldId id="446" r:id="rId7"/>
    <p:sldId id="484" r:id="rId8"/>
    <p:sldId id="507" r:id="rId9"/>
    <p:sldId id="482" r:id="rId10"/>
    <p:sldId id="545" r:id="rId11"/>
    <p:sldId id="504" r:id="rId12"/>
    <p:sldId id="758" r:id="rId13"/>
    <p:sldId id="753" r:id="rId14"/>
    <p:sldId id="760" r:id="rId15"/>
    <p:sldId id="761" r:id="rId16"/>
    <p:sldId id="762" r:id="rId17"/>
    <p:sldId id="754" r:id="rId18"/>
    <p:sldId id="599" r:id="rId19"/>
    <p:sldId id="764" r:id="rId20"/>
    <p:sldId id="766" r:id="rId21"/>
    <p:sldId id="763" r:id="rId22"/>
    <p:sldId id="645" r:id="rId23"/>
    <p:sldId id="646" r:id="rId24"/>
    <p:sldId id="647" r:id="rId25"/>
    <p:sldId id="648" r:id="rId26"/>
    <p:sldId id="650" r:id="rId27"/>
    <p:sldId id="659" r:id="rId28"/>
    <p:sldId id="653" r:id="rId29"/>
    <p:sldId id="631" r:id="rId30"/>
    <p:sldId id="536" r:id="rId31"/>
    <p:sldId id="597" r:id="rId32"/>
    <p:sldId id="580" r:id="rId33"/>
    <p:sldId id="755" r:id="rId34"/>
    <p:sldId id="768" r:id="rId35"/>
    <p:sldId id="767" r:id="rId36"/>
    <p:sldId id="769" r:id="rId37"/>
    <p:sldId id="770" r:id="rId38"/>
    <p:sldId id="759" r:id="rId39"/>
    <p:sldId id="601" r:id="rId40"/>
    <p:sldId id="772" r:id="rId41"/>
    <p:sldId id="260" r:id="rId42"/>
    <p:sldId id="773" r:id="rId43"/>
    <p:sldId id="602" r:id="rId44"/>
  </p:sldIdLst>
  <p:sldSz cx="9144000" cy="5143500" type="screen16x9"/>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33">
          <p15:clr>
            <a:srgbClr val="A4A3A4"/>
          </p15:clr>
        </p15:guide>
        <p15:guide id="2" orient="horz" pos="3169">
          <p15:clr>
            <a:srgbClr val="A4A3A4"/>
          </p15:clr>
        </p15:guide>
        <p15:guide id="3" pos="519">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3B9"/>
    <a:srgbClr val="3E6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Stile medio 4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Stile medio 4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15"/>
    <p:restoredTop sz="78352" autoAdjust="0"/>
  </p:normalViewPr>
  <p:slideViewPr>
    <p:cSldViewPr snapToGrid="0" showGuides="1">
      <p:cViewPr varScale="1">
        <p:scale>
          <a:sx n="147" d="100"/>
          <a:sy n="147" d="100"/>
        </p:scale>
        <p:origin x="1624" y="184"/>
      </p:cViewPr>
      <p:guideLst>
        <p:guide orient="horz" pos="3033"/>
        <p:guide orient="horz" pos="3169"/>
        <p:guide pos="519"/>
      </p:guideLst>
    </p:cSldViewPr>
  </p:slideViewPr>
  <p:notesTextViewPr>
    <p:cViewPr>
      <p:scale>
        <a:sx n="1" d="1"/>
        <a:sy n="1" d="1"/>
      </p:scale>
      <p:origin x="0" y="0"/>
    </p:cViewPr>
  </p:notesText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BEC841-5A12-BE45-BE61-53513D56795D}" type="doc">
      <dgm:prSet loTypeId="urn:microsoft.com/office/officeart/2005/8/layout/pyramid2" loCatId="list" qsTypeId="urn:microsoft.com/office/officeart/2005/8/quickstyle/simple1" qsCatId="simple" csTypeId="urn:microsoft.com/office/officeart/2005/8/colors/accent1_2" csCatId="accent1" phldr="1"/>
      <dgm:spPr/>
    </dgm:pt>
    <dgm:pt modelId="{E2C43F42-1A2C-7E4D-9EB6-366F30BD4946}">
      <dgm:prSet phldrT="[Testo]"/>
      <dgm:spPr/>
      <dgm:t>
        <a:bodyPr/>
        <a:lstStyle/>
        <a:p>
          <a:r>
            <a:rPr lang="it-IT" dirty="0" err="1"/>
            <a:t>Primary</a:t>
          </a:r>
          <a:r>
            <a:rPr lang="it-IT" dirty="0"/>
            <a:t> </a:t>
          </a:r>
          <a:r>
            <a:rPr lang="it-IT" dirty="0" err="1"/>
            <a:t>law</a:t>
          </a:r>
          <a:endParaRPr lang="it-IT" dirty="0"/>
        </a:p>
      </dgm:t>
    </dgm:pt>
    <dgm:pt modelId="{60122B25-E306-C44E-B10B-AAD8A7AA3F9C}" type="parTrans" cxnId="{6C22C085-3945-CC43-B0F7-000942206073}">
      <dgm:prSet/>
      <dgm:spPr/>
      <dgm:t>
        <a:bodyPr/>
        <a:lstStyle/>
        <a:p>
          <a:endParaRPr lang="it-IT"/>
        </a:p>
      </dgm:t>
    </dgm:pt>
    <dgm:pt modelId="{CEE202F2-0BDA-B340-AA95-F00F4D394249}" type="sibTrans" cxnId="{6C22C085-3945-CC43-B0F7-000942206073}">
      <dgm:prSet/>
      <dgm:spPr/>
      <dgm:t>
        <a:bodyPr/>
        <a:lstStyle/>
        <a:p>
          <a:endParaRPr lang="it-IT"/>
        </a:p>
      </dgm:t>
    </dgm:pt>
    <dgm:pt modelId="{DEE3FCC8-FFB9-A744-85E1-7F159E14B105}">
      <dgm:prSet phldrT="[Testo]"/>
      <dgm:spPr/>
      <dgm:t>
        <a:bodyPr/>
        <a:lstStyle/>
        <a:p>
          <a:r>
            <a:rPr lang="it-IT" dirty="0" err="1"/>
            <a:t>Secondary</a:t>
          </a:r>
          <a:r>
            <a:rPr lang="it-IT" dirty="0"/>
            <a:t> </a:t>
          </a:r>
          <a:r>
            <a:rPr lang="it-IT" dirty="0" err="1"/>
            <a:t>law</a:t>
          </a:r>
          <a:endParaRPr lang="it-IT" dirty="0"/>
        </a:p>
      </dgm:t>
    </dgm:pt>
    <dgm:pt modelId="{A30F6B0F-7490-5946-B6B8-C088D554F542}" type="parTrans" cxnId="{36AD1ACE-9907-DB46-9A3B-4FC6641B84D7}">
      <dgm:prSet/>
      <dgm:spPr/>
      <dgm:t>
        <a:bodyPr/>
        <a:lstStyle/>
        <a:p>
          <a:endParaRPr lang="it-IT"/>
        </a:p>
      </dgm:t>
    </dgm:pt>
    <dgm:pt modelId="{B29914FD-2B31-0043-B3DD-D7B52FAA5507}" type="sibTrans" cxnId="{36AD1ACE-9907-DB46-9A3B-4FC6641B84D7}">
      <dgm:prSet/>
      <dgm:spPr/>
      <dgm:t>
        <a:bodyPr/>
        <a:lstStyle/>
        <a:p>
          <a:endParaRPr lang="it-IT"/>
        </a:p>
      </dgm:t>
    </dgm:pt>
    <dgm:pt modelId="{952C5763-914B-6B47-8A2C-B431DC80660E}">
      <dgm:prSet phldrT="[Testo]"/>
      <dgm:spPr/>
      <dgm:t>
        <a:bodyPr/>
        <a:lstStyle/>
        <a:p>
          <a:r>
            <a:rPr lang="it-IT" dirty="0" err="1"/>
            <a:t>Other</a:t>
          </a:r>
          <a:r>
            <a:rPr lang="it-IT" dirty="0"/>
            <a:t> ‘</a:t>
          </a:r>
          <a:r>
            <a:rPr lang="it-IT" dirty="0" err="1"/>
            <a:t>law</a:t>
          </a:r>
          <a:r>
            <a:rPr lang="it-IT" dirty="0"/>
            <a:t>’</a:t>
          </a:r>
        </a:p>
      </dgm:t>
    </dgm:pt>
    <dgm:pt modelId="{54E2B30A-B3CC-624D-B8A0-FFAADEF690FB}" type="parTrans" cxnId="{855DDE57-AC12-0F42-8013-3B23C82E8824}">
      <dgm:prSet/>
      <dgm:spPr/>
      <dgm:t>
        <a:bodyPr/>
        <a:lstStyle/>
        <a:p>
          <a:endParaRPr lang="it-IT"/>
        </a:p>
      </dgm:t>
    </dgm:pt>
    <dgm:pt modelId="{138A6CA9-2CA7-CD4F-AFD1-7E6BB0F1F471}" type="sibTrans" cxnId="{855DDE57-AC12-0F42-8013-3B23C82E8824}">
      <dgm:prSet/>
      <dgm:spPr/>
      <dgm:t>
        <a:bodyPr/>
        <a:lstStyle/>
        <a:p>
          <a:endParaRPr lang="it-IT"/>
        </a:p>
      </dgm:t>
    </dgm:pt>
    <dgm:pt modelId="{757C19C7-9693-DF4C-95CA-3602353B76A9}">
      <dgm:prSet phldrT="[Testo]"/>
      <dgm:spPr/>
      <dgm:t>
        <a:bodyPr/>
        <a:lstStyle/>
        <a:p>
          <a:r>
            <a:rPr lang="it-IT" dirty="0"/>
            <a:t>Technology</a:t>
          </a:r>
        </a:p>
      </dgm:t>
    </dgm:pt>
    <dgm:pt modelId="{6975B45C-852E-1042-A3BC-29C714D49F70}" type="parTrans" cxnId="{6F8C8922-F640-B64C-AB70-2AAC5D19C9CC}">
      <dgm:prSet/>
      <dgm:spPr/>
      <dgm:t>
        <a:bodyPr/>
        <a:lstStyle/>
        <a:p>
          <a:endParaRPr lang="it-IT"/>
        </a:p>
      </dgm:t>
    </dgm:pt>
    <dgm:pt modelId="{F8D2A957-E81C-9642-8671-3D964D64686C}" type="sibTrans" cxnId="{6F8C8922-F640-B64C-AB70-2AAC5D19C9CC}">
      <dgm:prSet/>
      <dgm:spPr/>
      <dgm:t>
        <a:bodyPr/>
        <a:lstStyle/>
        <a:p>
          <a:endParaRPr lang="it-IT"/>
        </a:p>
      </dgm:t>
    </dgm:pt>
    <dgm:pt modelId="{44E213CE-DCED-7843-BAC4-03488BE2B171}" type="pres">
      <dgm:prSet presAssocID="{3ABEC841-5A12-BE45-BE61-53513D56795D}" presName="compositeShape" presStyleCnt="0">
        <dgm:presLayoutVars>
          <dgm:dir/>
          <dgm:resizeHandles/>
        </dgm:presLayoutVars>
      </dgm:prSet>
      <dgm:spPr/>
    </dgm:pt>
    <dgm:pt modelId="{A6042254-B223-004D-9221-800D7A10CACE}" type="pres">
      <dgm:prSet presAssocID="{3ABEC841-5A12-BE45-BE61-53513D56795D}" presName="pyramid" presStyleLbl="node1" presStyleIdx="0" presStyleCnt="1"/>
      <dgm:spPr/>
    </dgm:pt>
    <dgm:pt modelId="{C15EF773-9F20-BE46-B2DA-634E94F73AD3}" type="pres">
      <dgm:prSet presAssocID="{3ABEC841-5A12-BE45-BE61-53513D56795D}" presName="theList" presStyleCnt="0"/>
      <dgm:spPr/>
    </dgm:pt>
    <dgm:pt modelId="{EDBB1AA9-1B8F-194F-AF56-E31DA91297AA}" type="pres">
      <dgm:prSet presAssocID="{E2C43F42-1A2C-7E4D-9EB6-366F30BD4946}" presName="aNode" presStyleLbl="fgAcc1" presStyleIdx="0" presStyleCnt="4" custLinFactY="-27653" custLinFactNeighborX="526" custLinFactNeighborY="-100000">
        <dgm:presLayoutVars>
          <dgm:bulletEnabled val="1"/>
        </dgm:presLayoutVars>
      </dgm:prSet>
      <dgm:spPr/>
    </dgm:pt>
    <dgm:pt modelId="{896EE1D6-BE21-C74F-B8E4-8024FF6B9B94}" type="pres">
      <dgm:prSet presAssocID="{E2C43F42-1A2C-7E4D-9EB6-366F30BD4946}" presName="aSpace" presStyleCnt="0"/>
      <dgm:spPr/>
    </dgm:pt>
    <dgm:pt modelId="{64C88E38-122E-CB47-B719-8AF01E376E50}" type="pres">
      <dgm:prSet presAssocID="{DEE3FCC8-FFB9-A744-85E1-7F159E14B105}" presName="aNode" presStyleLbl="fgAcc1" presStyleIdx="1" presStyleCnt="4" custLinFactY="-28610" custLinFactNeighborX="526" custLinFactNeighborY="-100000">
        <dgm:presLayoutVars>
          <dgm:bulletEnabled val="1"/>
        </dgm:presLayoutVars>
      </dgm:prSet>
      <dgm:spPr/>
    </dgm:pt>
    <dgm:pt modelId="{2C440EDB-E8BC-AE4E-8BDE-6A710B9E6372}" type="pres">
      <dgm:prSet presAssocID="{DEE3FCC8-FFB9-A744-85E1-7F159E14B105}" presName="aSpace" presStyleCnt="0"/>
      <dgm:spPr/>
    </dgm:pt>
    <dgm:pt modelId="{4C785ADC-39E3-4340-9AB8-7104B722B55C}" type="pres">
      <dgm:prSet presAssocID="{952C5763-914B-6B47-8A2C-B431DC80660E}" presName="aNode" presStyleLbl="fgAcc1" presStyleIdx="2" presStyleCnt="4" custLinFactY="-4579" custLinFactNeighborX="-1873" custLinFactNeighborY="-100000">
        <dgm:presLayoutVars>
          <dgm:bulletEnabled val="1"/>
        </dgm:presLayoutVars>
      </dgm:prSet>
      <dgm:spPr/>
    </dgm:pt>
    <dgm:pt modelId="{7428F4E8-DAE3-E645-B1B5-B694C1623982}" type="pres">
      <dgm:prSet presAssocID="{952C5763-914B-6B47-8A2C-B431DC80660E}" presName="aSpace" presStyleCnt="0"/>
      <dgm:spPr/>
    </dgm:pt>
    <dgm:pt modelId="{5689CDD2-1E4F-344D-8827-4C450194B6FA}" type="pres">
      <dgm:prSet presAssocID="{757C19C7-9693-DF4C-95CA-3602353B76A9}" presName="aNode" presStyleLbl="fgAcc1" presStyleIdx="3" presStyleCnt="4" custLinFactY="82943" custLinFactNeighborX="4364" custLinFactNeighborY="100000">
        <dgm:presLayoutVars>
          <dgm:bulletEnabled val="1"/>
        </dgm:presLayoutVars>
      </dgm:prSet>
      <dgm:spPr/>
    </dgm:pt>
    <dgm:pt modelId="{7F649DD2-0DE0-874C-9D2C-0EB2AF36A1B2}" type="pres">
      <dgm:prSet presAssocID="{757C19C7-9693-DF4C-95CA-3602353B76A9}" presName="aSpace" presStyleCnt="0"/>
      <dgm:spPr/>
    </dgm:pt>
  </dgm:ptLst>
  <dgm:cxnLst>
    <dgm:cxn modelId="{6F8C8922-F640-B64C-AB70-2AAC5D19C9CC}" srcId="{3ABEC841-5A12-BE45-BE61-53513D56795D}" destId="{757C19C7-9693-DF4C-95CA-3602353B76A9}" srcOrd="3" destOrd="0" parTransId="{6975B45C-852E-1042-A3BC-29C714D49F70}" sibTransId="{F8D2A957-E81C-9642-8671-3D964D64686C}"/>
    <dgm:cxn modelId="{0C343E47-7E15-AA49-93D0-5C42C368730F}" type="presOf" srcId="{3ABEC841-5A12-BE45-BE61-53513D56795D}" destId="{44E213CE-DCED-7843-BAC4-03488BE2B171}" srcOrd="0" destOrd="0" presId="urn:microsoft.com/office/officeart/2005/8/layout/pyramid2"/>
    <dgm:cxn modelId="{B9840348-617C-BD43-9C9B-E9BE24BFCBA2}" type="presOf" srcId="{952C5763-914B-6B47-8A2C-B431DC80660E}" destId="{4C785ADC-39E3-4340-9AB8-7104B722B55C}" srcOrd="0" destOrd="0" presId="urn:microsoft.com/office/officeart/2005/8/layout/pyramid2"/>
    <dgm:cxn modelId="{855DDE57-AC12-0F42-8013-3B23C82E8824}" srcId="{3ABEC841-5A12-BE45-BE61-53513D56795D}" destId="{952C5763-914B-6B47-8A2C-B431DC80660E}" srcOrd="2" destOrd="0" parTransId="{54E2B30A-B3CC-624D-B8A0-FFAADEF690FB}" sibTransId="{138A6CA9-2CA7-CD4F-AFD1-7E6BB0F1F471}"/>
    <dgm:cxn modelId="{9DCC4462-E087-2546-87B8-8B0F95BAA9EA}" type="presOf" srcId="{DEE3FCC8-FFB9-A744-85E1-7F159E14B105}" destId="{64C88E38-122E-CB47-B719-8AF01E376E50}" srcOrd="0" destOrd="0" presId="urn:microsoft.com/office/officeart/2005/8/layout/pyramid2"/>
    <dgm:cxn modelId="{6C22C085-3945-CC43-B0F7-000942206073}" srcId="{3ABEC841-5A12-BE45-BE61-53513D56795D}" destId="{E2C43F42-1A2C-7E4D-9EB6-366F30BD4946}" srcOrd="0" destOrd="0" parTransId="{60122B25-E306-C44E-B10B-AAD8A7AA3F9C}" sibTransId="{CEE202F2-0BDA-B340-AA95-F00F4D394249}"/>
    <dgm:cxn modelId="{BE95C78C-C3A5-5042-A711-9386D6CA3ADA}" type="presOf" srcId="{757C19C7-9693-DF4C-95CA-3602353B76A9}" destId="{5689CDD2-1E4F-344D-8827-4C450194B6FA}" srcOrd="0" destOrd="0" presId="urn:microsoft.com/office/officeart/2005/8/layout/pyramid2"/>
    <dgm:cxn modelId="{3086D9A5-8259-C54F-AB70-EEE649846868}" type="presOf" srcId="{E2C43F42-1A2C-7E4D-9EB6-366F30BD4946}" destId="{EDBB1AA9-1B8F-194F-AF56-E31DA91297AA}" srcOrd="0" destOrd="0" presId="urn:microsoft.com/office/officeart/2005/8/layout/pyramid2"/>
    <dgm:cxn modelId="{36AD1ACE-9907-DB46-9A3B-4FC6641B84D7}" srcId="{3ABEC841-5A12-BE45-BE61-53513D56795D}" destId="{DEE3FCC8-FFB9-A744-85E1-7F159E14B105}" srcOrd="1" destOrd="0" parTransId="{A30F6B0F-7490-5946-B6B8-C088D554F542}" sibTransId="{B29914FD-2B31-0043-B3DD-D7B52FAA5507}"/>
    <dgm:cxn modelId="{7EB1221C-CFF4-4444-86AF-DE6CA4965A5E}" type="presParOf" srcId="{44E213CE-DCED-7843-BAC4-03488BE2B171}" destId="{A6042254-B223-004D-9221-800D7A10CACE}" srcOrd="0" destOrd="0" presId="urn:microsoft.com/office/officeart/2005/8/layout/pyramid2"/>
    <dgm:cxn modelId="{23B85D2B-0328-6E48-BB58-D30AEBF77555}" type="presParOf" srcId="{44E213CE-DCED-7843-BAC4-03488BE2B171}" destId="{C15EF773-9F20-BE46-B2DA-634E94F73AD3}" srcOrd="1" destOrd="0" presId="urn:microsoft.com/office/officeart/2005/8/layout/pyramid2"/>
    <dgm:cxn modelId="{68C98DF4-D8FB-7941-8E90-C489EBBB02CD}" type="presParOf" srcId="{C15EF773-9F20-BE46-B2DA-634E94F73AD3}" destId="{EDBB1AA9-1B8F-194F-AF56-E31DA91297AA}" srcOrd="0" destOrd="0" presId="urn:microsoft.com/office/officeart/2005/8/layout/pyramid2"/>
    <dgm:cxn modelId="{36C34A3B-7498-2D48-A950-2749B2B97205}" type="presParOf" srcId="{C15EF773-9F20-BE46-B2DA-634E94F73AD3}" destId="{896EE1D6-BE21-C74F-B8E4-8024FF6B9B94}" srcOrd="1" destOrd="0" presId="urn:microsoft.com/office/officeart/2005/8/layout/pyramid2"/>
    <dgm:cxn modelId="{8A0ACD83-72A7-7749-828D-965CBC92E5E3}" type="presParOf" srcId="{C15EF773-9F20-BE46-B2DA-634E94F73AD3}" destId="{64C88E38-122E-CB47-B719-8AF01E376E50}" srcOrd="2" destOrd="0" presId="urn:microsoft.com/office/officeart/2005/8/layout/pyramid2"/>
    <dgm:cxn modelId="{9D90AE13-80B4-F347-B180-8684ADD20D27}" type="presParOf" srcId="{C15EF773-9F20-BE46-B2DA-634E94F73AD3}" destId="{2C440EDB-E8BC-AE4E-8BDE-6A710B9E6372}" srcOrd="3" destOrd="0" presId="urn:microsoft.com/office/officeart/2005/8/layout/pyramid2"/>
    <dgm:cxn modelId="{9F240C85-0FF6-0048-987F-5EE0843941C8}" type="presParOf" srcId="{C15EF773-9F20-BE46-B2DA-634E94F73AD3}" destId="{4C785ADC-39E3-4340-9AB8-7104B722B55C}" srcOrd="4" destOrd="0" presId="urn:microsoft.com/office/officeart/2005/8/layout/pyramid2"/>
    <dgm:cxn modelId="{F36A9A69-437C-A540-BD7E-3D642403486C}" type="presParOf" srcId="{C15EF773-9F20-BE46-B2DA-634E94F73AD3}" destId="{7428F4E8-DAE3-E645-B1B5-B694C1623982}" srcOrd="5" destOrd="0" presId="urn:microsoft.com/office/officeart/2005/8/layout/pyramid2"/>
    <dgm:cxn modelId="{DF1752E1-B695-8C41-8C80-035CE26AF42D}" type="presParOf" srcId="{C15EF773-9F20-BE46-B2DA-634E94F73AD3}" destId="{5689CDD2-1E4F-344D-8827-4C450194B6FA}" srcOrd="6" destOrd="0" presId="urn:microsoft.com/office/officeart/2005/8/layout/pyramid2"/>
    <dgm:cxn modelId="{9FD84C11-E3D5-EB4C-A654-AE2906E70D11}" type="presParOf" srcId="{C15EF773-9F20-BE46-B2DA-634E94F73AD3}" destId="{7F649DD2-0DE0-874C-9D2C-0EB2AF36A1B2}"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BEC841-5A12-BE45-BE61-53513D56795D}" type="doc">
      <dgm:prSet loTypeId="urn:microsoft.com/office/officeart/2005/8/layout/pyramid2" loCatId="list" qsTypeId="urn:microsoft.com/office/officeart/2005/8/quickstyle/simple1" qsCatId="simple" csTypeId="urn:microsoft.com/office/officeart/2005/8/colors/accent1_2" csCatId="accent1" phldr="1"/>
      <dgm:spPr/>
    </dgm:pt>
    <dgm:pt modelId="{E2C43F42-1A2C-7E4D-9EB6-366F30BD4946}">
      <dgm:prSet phldrT="[Testo]"/>
      <dgm:spPr/>
      <dgm:t>
        <a:bodyPr/>
        <a:lstStyle/>
        <a:p>
          <a:r>
            <a:rPr lang="it-IT" dirty="0" err="1"/>
            <a:t>Primary</a:t>
          </a:r>
          <a:r>
            <a:rPr lang="it-IT" dirty="0"/>
            <a:t> </a:t>
          </a:r>
          <a:r>
            <a:rPr lang="it-IT" dirty="0" err="1"/>
            <a:t>law</a:t>
          </a:r>
          <a:endParaRPr lang="it-IT" dirty="0"/>
        </a:p>
      </dgm:t>
    </dgm:pt>
    <dgm:pt modelId="{60122B25-E306-C44E-B10B-AAD8A7AA3F9C}" type="parTrans" cxnId="{6C22C085-3945-CC43-B0F7-000942206073}">
      <dgm:prSet/>
      <dgm:spPr/>
      <dgm:t>
        <a:bodyPr/>
        <a:lstStyle/>
        <a:p>
          <a:endParaRPr lang="it-IT"/>
        </a:p>
      </dgm:t>
    </dgm:pt>
    <dgm:pt modelId="{CEE202F2-0BDA-B340-AA95-F00F4D394249}" type="sibTrans" cxnId="{6C22C085-3945-CC43-B0F7-000942206073}">
      <dgm:prSet/>
      <dgm:spPr/>
      <dgm:t>
        <a:bodyPr/>
        <a:lstStyle/>
        <a:p>
          <a:endParaRPr lang="it-IT"/>
        </a:p>
      </dgm:t>
    </dgm:pt>
    <dgm:pt modelId="{DEE3FCC8-FFB9-A744-85E1-7F159E14B105}">
      <dgm:prSet phldrT="[Testo]"/>
      <dgm:spPr/>
      <dgm:t>
        <a:bodyPr/>
        <a:lstStyle/>
        <a:p>
          <a:r>
            <a:rPr lang="it-IT" dirty="0" err="1"/>
            <a:t>Secondary</a:t>
          </a:r>
          <a:r>
            <a:rPr lang="it-IT" dirty="0"/>
            <a:t> </a:t>
          </a:r>
          <a:r>
            <a:rPr lang="it-IT" dirty="0" err="1"/>
            <a:t>law</a:t>
          </a:r>
          <a:endParaRPr lang="it-IT" dirty="0"/>
        </a:p>
      </dgm:t>
    </dgm:pt>
    <dgm:pt modelId="{A30F6B0F-7490-5946-B6B8-C088D554F542}" type="parTrans" cxnId="{36AD1ACE-9907-DB46-9A3B-4FC6641B84D7}">
      <dgm:prSet/>
      <dgm:spPr/>
      <dgm:t>
        <a:bodyPr/>
        <a:lstStyle/>
        <a:p>
          <a:endParaRPr lang="it-IT"/>
        </a:p>
      </dgm:t>
    </dgm:pt>
    <dgm:pt modelId="{B29914FD-2B31-0043-B3DD-D7B52FAA5507}" type="sibTrans" cxnId="{36AD1ACE-9907-DB46-9A3B-4FC6641B84D7}">
      <dgm:prSet/>
      <dgm:spPr/>
      <dgm:t>
        <a:bodyPr/>
        <a:lstStyle/>
        <a:p>
          <a:endParaRPr lang="it-IT"/>
        </a:p>
      </dgm:t>
    </dgm:pt>
    <dgm:pt modelId="{952C5763-914B-6B47-8A2C-B431DC80660E}">
      <dgm:prSet phldrT="[Testo]"/>
      <dgm:spPr/>
      <dgm:t>
        <a:bodyPr/>
        <a:lstStyle/>
        <a:p>
          <a:r>
            <a:rPr lang="it-IT" dirty="0" err="1"/>
            <a:t>Other</a:t>
          </a:r>
          <a:r>
            <a:rPr lang="it-IT" dirty="0"/>
            <a:t> ‘</a:t>
          </a:r>
          <a:r>
            <a:rPr lang="it-IT" dirty="0" err="1"/>
            <a:t>law</a:t>
          </a:r>
          <a:r>
            <a:rPr lang="it-IT" dirty="0"/>
            <a:t>’</a:t>
          </a:r>
        </a:p>
      </dgm:t>
    </dgm:pt>
    <dgm:pt modelId="{54E2B30A-B3CC-624D-B8A0-FFAADEF690FB}" type="parTrans" cxnId="{855DDE57-AC12-0F42-8013-3B23C82E8824}">
      <dgm:prSet/>
      <dgm:spPr/>
      <dgm:t>
        <a:bodyPr/>
        <a:lstStyle/>
        <a:p>
          <a:endParaRPr lang="it-IT"/>
        </a:p>
      </dgm:t>
    </dgm:pt>
    <dgm:pt modelId="{138A6CA9-2CA7-CD4F-AFD1-7E6BB0F1F471}" type="sibTrans" cxnId="{855DDE57-AC12-0F42-8013-3B23C82E8824}">
      <dgm:prSet/>
      <dgm:spPr/>
      <dgm:t>
        <a:bodyPr/>
        <a:lstStyle/>
        <a:p>
          <a:endParaRPr lang="it-IT"/>
        </a:p>
      </dgm:t>
    </dgm:pt>
    <dgm:pt modelId="{757C19C7-9693-DF4C-95CA-3602353B76A9}">
      <dgm:prSet phldrT="[Testo]"/>
      <dgm:spPr/>
      <dgm:t>
        <a:bodyPr/>
        <a:lstStyle/>
        <a:p>
          <a:r>
            <a:rPr lang="it-IT" dirty="0"/>
            <a:t>Technology</a:t>
          </a:r>
        </a:p>
      </dgm:t>
    </dgm:pt>
    <dgm:pt modelId="{6975B45C-852E-1042-A3BC-29C714D49F70}" type="parTrans" cxnId="{6F8C8922-F640-B64C-AB70-2AAC5D19C9CC}">
      <dgm:prSet/>
      <dgm:spPr/>
      <dgm:t>
        <a:bodyPr/>
        <a:lstStyle/>
        <a:p>
          <a:endParaRPr lang="it-IT"/>
        </a:p>
      </dgm:t>
    </dgm:pt>
    <dgm:pt modelId="{F8D2A957-E81C-9642-8671-3D964D64686C}" type="sibTrans" cxnId="{6F8C8922-F640-B64C-AB70-2AAC5D19C9CC}">
      <dgm:prSet/>
      <dgm:spPr/>
      <dgm:t>
        <a:bodyPr/>
        <a:lstStyle/>
        <a:p>
          <a:endParaRPr lang="it-IT"/>
        </a:p>
      </dgm:t>
    </dgm:pt>
    <dgm:pt modelId="{44E213CE-DCED-7843-BAC4-03488BE2B171}" type="pres">
      <dgm:prSet presAssocID="{3ABEC841-5A12-BE45-BE61-53513D56795D}" presName="compositeShape" presStyleCnt="0">
        <dgm:presLayoutVars>
          <dgm:dir/>
          <dgm:resizeHandles/>
        </dgm:presLayoutVars>
      </dgm:prSet>
      <dgm:spPr/>
    </dgm:pt>
    <dgm:pt modelId="{A6042254-B223-004D-9221-800D7A10CACE}" type="pres">
      <dgm:prSet presAssocID="{3ABEC841-5A12-BE45-BE61-53513D56795D}" presName="pyramid" presStyleLbl="node1" presStyleIdx="0" presStyleCnt="1"/>
      <dgm:spPr/>
    </dgm:pt>
    <dgm:pt modelId="{C15EF773-9F20-BE46-B2DA-634E94F73AD3}" type="pres">
      <dgm:prSet presAssocID="{3ABEC841-5A12-BE45-BE61-53513D56795D}" presName="theList" presStyleCnt="0"/>
      <dgm:spPr/>
    </dgm:pt>
    <dgm:pt modelId="{EDBB1AA9-1B8F-194F-AF56-E31DA91297AA}" type="pres">
      <dgm:prSet presAssocID="{E2C43F42-1A2C-7E4D-9EB6-366F30BD4946}" presName="aNode" presStyleLbl="fgAcc1" presStyleIdx="0" presStyleCnt="4" custLinFactY="-27653" custLinFactNeighborX="526" custLinFactNeighborY="-100000">
        <dgm:presLayoutVars>
          <dgm:bulletEnabled val="1"/>
        </dgm:presLayoutVars>
      </dgm:prSet>
      <dgm:spPr/>
    </dgm:pt>
    <dgm:pt modelId="{896EE1D6-BE21-C74F-B8E4-8024FF6B9B94}" type="pres">
      <dgm:prSet presAssocID="{E2C43F42-1A2C-7E4D-9EB6-366F30BD4946}" presName="aSpace" presStyleCnt="0"/>
      <dgm:spPr/>
    </dgm:pt>
    <dgm:pt modelId="{64C88E38-122E-CB47-B719-8AF01E376E50}" type="pres">
      <dgm:prSet presAssocID="{DEE3FCC8-FFB9-A744-85E1-7F159E14B105}" presName="aNode" presStyleLbl="fgAcc1" presStyleIdx="1" presStyleCnt="4" custLinFactY="-28610" custLinFactNeighborX="526" custLinFactNeighborY="-100000">
        <dgm:presLayoutVars>
          <dgm:bulletEnabled val="1"/>
        </dgm:presLayoutVars>
      </dgm:prSet>
      <dgm:spPr/>
    </dgm:pt>
    <dgm:pt modelId="{2C440EDB-E8BC-AE4E-8BDE-6A710B9E6372}" type="pres">
      <dgm:prSet presAssocID="{DEE3FCC8-FFB9-A744-85E1-7F159E14B105}" presName="aSpace" presStyleCnt="0"/>
      <dgm:spPr/>
    </dgm:pt>
    <dgm:pt modelId="{4C785ADC-39E3-4340-9AB8-7104B722B55C}" type="pres">
      <dgm:prSet presAssocID="{952C5763-914B-6B47-8A2C-B431DC80660E}" presName="aNode" presStyleLbl="fgAcc1" presStyleIdx="2" presStyleCnt="4" custLinFactY="-4579" custLinFactNeighborX="-1873" custLinFactNeighborY="-100000">
        <dgm:presLayoutVars>
          <dgm:bulletEnabled val="1"/>
        </dgm:presLayoutVars>
      </dgm:prSet>
      <dgm:spPr/>
    </dgm:pt>
    <dgm:pt modelId="{7428F4E8-DAE3-E645-B1B5-B694C1623982}" type="pres">
      <dgm:prSet presAssocID="{952C5763-914B-6B47-8A2C-B431DC80660E}" presName="aSpace" presStyleCnt="0"/>
      <dgm:spPr/>
    </dgm:pt>
    <dgm:pt modelId="{5689CDD2-1E4F-344D-8827-4C450194B6FA}" type="pres">
      <dgm:prSet presAssocID="{757C19C7-9693-DF4C-95CA-3602353B76A9}" presName="aNode" presStyleLbl="fgAcc1" presStyleIdx="3" presStyleCnt="4" custLinFactY="82943" custLinFactNeighborX="4364" custLinFactNeighborY="100000">
        <dgm:presLayoutVars>
          <dgm:bulletEnabled val="1"/>
        </dgm:presLayoutVars>
      </dgm:prSet>
      <dgm:spPr/>
    </dgm:pt>
    <dgm:pt modelId="{7F649DD2-0DE0-874C-9D2C-0EB2AF36A1B2}" type="pres">
      <dgm:prSet presAssocID="{757C19C7-9693-DF4C-95CA-3602353B76A9}" presName="aSpace" presStyleCnt="0"/>
      <dgm:spPr/>
    </dgm:pt>
  </dgm:ptLst>
  <dgm:cxnLst>
    <dgm:cxn modelId="{6F8C8922-F640-B64C-AB70-2AAC5D19C9CC}" srcId="{3ABEC841-5A12-BE45-BE61-53513D56795D}" destId="{757C19C7-9693-DF4C-95CA-3602353B76A9}" srcOrd="3" destOrd="0" parTransId="{6975B45C-852E-1042-A3BC-29C714D49F70}" sibTransId="{F8D2A957-E81C-9642-8671-3D964D64686C}"/>
    <dgm:cxn modelId="{0C343E47-7E15-AA49-93D0-5C42C368730F}" type="presOf" srcId="{3ABEC841-5A12-BE45-BE61-53513D56795D}" destId="{44E213CE-DCED-7843-BAC4-03488BE2B171}" srcOrd="0" destOrd="0" presId="urn:microsoft.com/office/officeart/2005/8/layout/pyramid2"/>
    <dgm:cxn modelId="{B9840348-617C-BD43-9C9B-E9BE24BFCBA2}" type="presOf" srcId="{952C5763-914B-6B47-8A2C-B431DC80660E}" destId="{4C785ADC-39E3-4340-9AB8-7104B722B55C}" srcOrd="0" destOrd="0" presId="urn:microsoft.com/office/officeart/2005/8/layout/pyramid2"/>
    <dgm:cxn modelId="{855DDE57-AC12-0F42-8013-3B23C82E8824}" srcId="{3ABEC841-5A12-BE45-BE61-53513D56795D}" destId="{952C5763-914B-6B47-8A2C-B431DC80660E}" srcOrd="2" destOrd="0" parTransId="{54E2B30A-B3CC-624D-B8A0-FFAADEF690FB}" sibTransId="{138A6CA9-2CA7-CD4F-AFD1-7E6BB0F1F471}"/>
    <dgm:cxn modelId="{9DCC4462-E087-2546-87B8-8B0F95BAA9EA}" type="presOf" srcId="{DEE3FCC8-FFB9-A744-85E1-7F159E14B105}" destId="{64C88E38-122E-CB47-B719-8AF01E376E50}" srcOrd="0" destOrd="0" presId="urn:microsoft.com/office/officeart/2005/8/layout/pyramid2"/>
    <dgm:cxn modelId="{6C22C085-3945-CC43-B0F7-000942206073}" srcId="{3ABEC841-5A12-BE45-BE61-53513D56795D}" destId="{E2C43F42-1A2C-7E4D-9EB6-366F30BD4946}" srcOrd="0" destOrd="0" parTransId="{60122B25-E306-C44E-B10B-AAD8A7AA3F9C}" sibTransId="{CEE202F2-0BDA-B340-AA95-F00F4D394249}"/>
    <dgm:cxn modelId="{BE95C78C-C3A5-5042-A711-9386D6CA3ADA}" type="presOf" srcId="{757C19C7-9693-DF4C-95CA-3602353B76A9}" destId="{5689CDD2-1E4F-344D-8827-4C450194B6FA}" srcOrd="0" destOrd="0" presId="urn:microsoft.com/office/officeart/2005/8/layout/pyramid2"/>
    <dgm:cxn modelId="{3086D9A5-8259-C54F-AB70-EEE649846868}" type="presOf" srcId="{E2C43F42-1A2C-7E4D-9EB6-366F30BD4946}" destId="{EDBB1AA9-1B8F-194F-AF56-E31DA91297AA}" srcOrd="0" destOrd="0" presId="urn:microsoft.com/office/officeart/2005/8/layout/pyramid2"/>
    <dgm:cxn modelId="{36AD1ACE-9907-DB46-9A3B-4FC6641B84D7}" srcId="{3ABEC841-5A12-BE45-BE61-53513D56795D}" destId="{DEE3FCC8-FFB9-A744-85E1-7F159E14B105}" srcOrd="1" destOrd="0" parTransId="{A30F6B0F-7490-5946-B6B8-C088D554F542}" sibTransId="{B29914FD-2B31-0043-B3DD-D7B52FAA5507}"/>
    <dgm:cxn modelId="{7EB1221C-CFF4-4444-86AF-DE6CA4965A5E}" type="presParOf" srcId="{44E213CE-DCED-7843-BAC4-03488BE2B171}" destId="{A6042254-B223-004D-9221-800D7A10CACE}" srcOrd="0" destOrd="0" presId="urn:microsoft.com/office/officeart/2005/8/layout/pyramid2"/>
    <dgm:cxn modelId="{23B85D2B-0328-6E48-BB58-D30AEBF77555}" type="presParOf" srcId="{44E213CE-DCED-7843-BAC4-03488BE2B171}" destId="{C15EF773-9F20-BE46-B2DA-634E94F73AD3}" srcOrd="1" destOrd="0" presId="urn:microsoft.com/office/officeart/2005/8/layout/pyramid2"/>
    <dgm:cxn modelId="{68C98DF4-D8FB-7941-8E90-C489EBBB02CD}" type="presParOf" srcId="{C15EF773-9F20-BE46-B2DA-634E94F73AD3}" destId="{EDBB1AA9-1B8F-194F-AF56-E31DA91297AA}" srcOrd="0" destOrd="0" presId="urn:microsoft.com/office/officeart/2005/8/layout/pyramid2"/>
    <dgm:cxn modelId="{36C34A3B-7498-2D48-A950-2749B2B97205}" type="presParOf" srcId="{C15EF773-9F20-BE46-B2DA-634E94F73AD3}" destId="{896EE1D6-BE21-C74F-B8E4-8024FF6B9B94}" srcOrd="1" destOrd="0" presId="urn:microsoft.com/office/officeart/2005/8/layout/pyramid2"/>
    <dgm:cxn modelId="{8A0ACD83-72A7-7749-828D-965CBC92E5E3}" type="presParOf" srcId="{C15EF773-9F20-BE46-B2DA-634E94F73AD3}" destId="{64C88E38-122E-CB47-B719-8AF01E376E50}" srcOrd="2" destOrd="0" presId="urn:microsoft.com/office/officeart/2005/8/layout/pyramid2"/>
    <dgm:cxn modelId="{9D90AE13-80B4-F347-B180-8684ADD20D27}" type="presParOf" srcId="{C15EF773-9F20-BE46-B2DA-634E94F73AD3}" destId="{2C440EDB-E8BC-AE4E-8BDE-6A710B9E6372}" srcOrd="3" destOrd="0" presId="urn:microsoft.com/office/officeart/2005/8/layout/pyramid2"/>
    <dgm:cxn modelId="{9F240C85-0FF6-0048-987F-5EE0843941C8}" type="presParOf" srcId="{C15EF773-9F20-BE46-B2DA-634E94F73AD3}" destId="{4C785ADC-39E3-4340-9AB8-7104B722B55C}" srcOrd="4" destOrd="0" presId="urn:microsoft.com/office/officeart/2005/8/layout/pyramid2"/>
    <dgm:cxn modelId="{F36A9A69-437C-A540-BD7E-3D642403486C}" type="presParOf" srcId="{C15EF773-9F20-BE46-B2DA-634E94F73AD3}" destId="{7428F4E8-DAE3-E645-B1B5-B694C1623982}" srcOrd="5" destOrd="0" presId="urn:microsoft.com/office/officeart/2005/8/layout/pyramid2"/>
    <dgm:cxn modelId="{DF1752E1-B695-8C41-8C80-035CE26AF42D}" type="presParOf" srcId="{C15EF773-9F20-BE46-B2DA-634E94F73AD3}" destId="{5689CDD2-1E4F-344D-8827-4C450194B6FA}" srcOrd="6" destOrd="0" presId="urn:microsoft.com/office/officeart/2005/8/layout/pyramid2"/>
    <dgm:cxn modelId="{9FD84C11-E3D5-EB4C-A654-AE2906E70D11}" type="presParOf" srcId="{C15EF773-9F20-BE46-B2DA-634E94F73AD3}" destId="{7F649DD2-0DE0-874C-9D2C-0EB2AF36A1B2}"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BEC841-5A12-BE45-BE61-53513D56795D}" type="doc">
      <dgm:prSet loTypeId="urn:microsoft.com/office/officeart/2005/8/layout/pyramid2" loCatId="list" qsTypeId="urn:microsoft.com/office/officeart/2005/8/quickstyle/simple1" qsCatId="simple" csTypeId="urn:microsoft.com/office/officeart/2005/8/colors/accent1_2" csCatId="accent1" phldr="1"/>
      <dgm:spPr/>
    </dgm:pt>
    <dgm:pt modelId="{E2C43F42-1A2C-7E4D-9EB6-366F30BD4946}">
      <dgm:prSet phldrT="[Testo]"/>
      <dgm:spPr/>
      <dgm:t>
        <a:bodyPr/>
        <a:lstStyle/>
        <a:p>
          <a:r>
            <a:rPr lang="it-IT" dirty="0" err="1"/>
            <a:t>Primary</a:t>
          </a:r>
          <a:r>
            <a:rPr lang="it-IT" dirty="0"/>
            <a:t> </a:t>
          </a:r>
          <a:r>
            <a:rPr lang="it-IT" dirty="0" err="1"/>
            <a:t>law</a:t>
          </a:r>
          <a:endParaRPr lang="it-IT" dirty="0"/>
        </a:p>
      </dgm:t>
    </dgm:pt>
    <dgm:pt modelId="{60122B25-E306-C44E-B10B-AAD8A7AA3F9C}" type="parTrans" cxnId="{6C22C085-3945-CC43-B0F7-000942206073}">
      <dgm:prSet/>
      <dgm:spPr/>
      <dgm:t>
        <a:bodyPr/>
        <a:lstStyle/>
        <a:p>
          <a:endParaRPr lang="it-IT"/>
        </a:p>
      </dgm:t>
    </dgm:pt>
    <dgm:pt modelId="{CEE202F2-0BDA-B340-AA95-F00F4D394249}" type="sibTrans" cxnId="{6C22C085-3945-CC43-B0F7-000942206073}">
      <dgm:prSet/>
      <dgm:spPr/>
      <dgm:t>
        <a:bodyPr/>
        <a:lstStyle/>
        <a:p>
          <a:endParaRPr lang="it-IT"/>
        </a:p>
      </dgm:t>
    </dgm:pt>
    <dgm:pt modelId="{DEE3FCC8-FFB9-A744-85E1-7F159E14B105}">
      <dgm:prSet phldrT="[Testo]"/>
      <dgm:spPr/>
      <dgm:t>
        <a:bodyPr/>
        <a:lstStyle/>
        <a:p>
          <a:r>
            <a:rPr lang="it-IT" dirty="0" err="1"/>
            <a:t>Secondary</a:t>
          </a:r>
          <a:r>
            <a:rPr lang="it-IT" dirty="0"/>
            <a:t> </a:t>
          </a:r>
          <a:r>
            <a:rPr lang="it-IT" dirty="0" err="1"/>
            <a:t>law</a:t>
          </a:r>
          <a:endParaRPr lang="it-IT" dirty="0"/>
        </a:p>
      </dgm:t>
    </dgm:pt>
    <dgm:pt modelId="{A30F6B0F-7490-5946-B6B8-C088D554F542}" type="parTrans" cxnId="{36AD1ACE-9907-DB46-9A3B-4FC6641B84D7}">
      <dgm:prSet/>
      <dgm:spPr/>
      <dgm:t>
        <a:bodyPr/>
        <a:lstStyle/>
        <a:p>
          <a:endParaRPr lang="it-IT"/>
        </a:p>
      </dgm:t>
    </dgm:pt>
    <dgm:pt modelId="{B29914FD-2B31-0043-B3DD-D7B52FAA5507}" type="sibTrans" cxnId="{36AD1ACE-9907-DB46-9A3B-4FC6641B84D7}">
      <dgm:prSet/>
      <dgm:spPr/>
      <dgm:t>
        <a:bodyPr/>
        <a:lstStyle/>
        <a:p>
          <a:endParaRPr lang="it-IT"/>
        </a:p>
      </dgm:t>
    </dgm:pt>
    <dgm:pt modelId="{952C5763-914B-6B47-8A2C-B431DC80660E}">
      <dgm:prSet phldrT="[Testo]"/>
      <dgm:spPr/>
      <dgm:t>
        <a:bodyPr/>
        <a:lstStyle/>
        <a:p>
          <a:r>
            <a:rPr lang="it-IT" dirty="0" err="1"/>
            <a:t>Other</a:t>
          </a:r>
          <a:r>
            <a:rPr lang="it-IT" dirty="0"/>
            <a:t> ‘</a:t>
          </a:r>
          <a:r>
            <a:rPr lang="it-IT" dirty="0" err="1"/>
            <a:t>law</a:t>
          </a:r>
          <a:r>
            <a:rPr lang="it-IT" dirty="0"/>
            <a:t>’</a:t>
          </a:r>
        </a:p>
      </dgm:t>
    </dgm:pt>
    <dgm:pt modelId="{54E2B30A-B3CC-624D-B8A0-FFAADEF690FB}" type="parTrans" cxnId="{855DDE57-AC12-0F42-8013-3B23C82E8824}">
      <dgm:prSet/>
      <dgm:spPr/>
      <dgm:t>
        <a:bodyPr/>
        <a:lstStyle/>
        <a:p>
          <a:endParaRPr lang="it-IT"/>
        </a:p>
      </dgm:t>
    </dgm:pt>
    <dgm:pt modelId="{138A6CA9-2CA7-CD4F-AFD1-7E6BB0F1F471}" type="sibTrans" cxnId="{855DDE57-AC12-0F42-8013-3B23C82E8824}">
      <dgm:prSet/>
      <dgm:spPr/>
      <dgm:t>
        <a:bodyPr/>
        <a:lstStyle/>
        <a:p>
          <a:endParaRPr lang="it-IT"/>
        </a:p>
      </dgm:t>
    </dgm:pt>
    <dgm:pt modelId="{757C19C7-9693-DF4C-95CA-3602353B76A9}">
      <dgm:prSet phldrT="[Testo]"/>
      <dgm:spPr/>
      <dgm:t>
        <a:bodyPr/>
        <a:lstStyle/>
        <a:p>
          <a:r>
            <a:rPr lang="it-IT" dirty="0"/>
            <a:t>Technology</a:t>
          </a:r>
        </a:p>
      </dgm:t>
    </dgm:pt>
    <dgm:pt modelId="{6975B45C-852E-1042-A3BC-29C714D49F70}" type="parTrans" cxnId="{6F8C8922-F640-B64C-AB70-2AAC5D19C9CC}">
      <dgm:prSet/>
      <dgm:spPr/>
      <dgm:t>
        <a:bodyPr/>
        <a:lstStyle/>
        <a:p>
          <a:endParaRPr lang="it-IT"/>
        </a:p>
      </dgm:t>
    </dgm:pt>
    <dgm:pt modelId="{F8D2A957-E81C-9642-8671-3D964D64686C}" type="sibTrans" cxnId="{6F8C8922-F640-B64C-AB70-2AAC5D19C9CC}">
      <dgm:prSet/>
      <dgm:spPr/>
      <dgm:t>
        <a:bodyPr/>
        <a:lstStyle/>
        <a:p>
          <a:endParaRPr lang="it-IT"/>
        </a:p>
      </dgm:t>
    </dgm:pt>
    <dgm:pt modelId="{44E213CE-DCED-7843-BAC4-03488BE2B171}" type="pres">
      <dgm:prSet presAssocID="{3ABEC841-5A12-BE45-BE61-53513D56795D}" presName="compositeShape" presStyleCnt="0">
        <dgm:presLayoutVars>
          <dgm:dir/>
          <dgm:resizeHandles/>
        </dgm:presLayoutVars>
      </dgm:prSet>
      <dgm:spPr/>
    </dgm:pt>
    <dgm:pt modelId="{A6042254-B223-004D-9221-800D7A10CACE}" type="pres">
      <dgm:prSet presAssocID="{3ABEC841-5A12-BE45-BE61-53513D56795D}" presName="pyramid" presStyleLbl="node1" presStyleIdx="0" presStyleCnt="1"/>
      <dgm:spPr/>
    </dgm:pt>
    <dgm:pt modelId="{C15EF773-9F20-BE46-B2DA-634E94F73AD3}" type="pres">
      <dgm:prSet presAssocID="{3ABEC841-5A12-BE45-BE61-53513D56795D}" presName="theList" presStyleCnt="0"/>
      <dgm:spPr/>
    </dgm:pt>
    <dgm:pt modelId="{EDBB1AA9-1B8F-194F-AF56-E31DA91297AA}" type="pres">
      <dgm:prSet presAssocID="{E2C43F42-1A2C-7E4D-9EB6-366F30BD4946}" presName="aNode" presStyleLbl="fgAcc1" presStyleIdx="0" presStyleCnt="4" custLinFactY="-27653" custLinFactNeighborX="526" custLinFactNeighborY="-100000">
        <dgm:presLayoutVars>
          <dgm:bulletEnabled val="1"/>
        </dgm:presLayoutVars>
      </dgm:prSet>
      <dgm:spPr/>
    </dgm:pt>
    <dgm:pt modelId="{896EE1D6-BE21-C74F-B8E4-8024FF6B9B94}" type="pres">
      <dgm:prSet presAssocID="{E2C43F42-1A2C-7E4D-9EB6-366F30BD4946}" presName="aSpace" presStyleCnt="0"/>
      <dgm:spPr/>
    </dgm:pt>
    <dgm:pt modelId="{64C88E38-122E-CB47-B719-8AF01E376E50}" type="pres">
      <dgm:prSet presAssocID="{DEE3FCC8-FFB9-A744-85E1-7F159E14B105}" presName="aNode" presStyleLbl="fgAcc1" presStyleIdx="1" presStyleCnt="4" custLinFactY="-28610" custLinFactNeighborX="526" custLinFactNeighborY="-100000">
        <dgm:presLayoutVars>
          <dgm:bulletEnabled val="1"/>
        </dgm:presLayoutVars>
      </dgm:prSet>
      <dgm:spPr/>
    </dgm:pt>
    <dgm:pt modelId="{2C440EDB-E8BC-AE4E-8BDE-6A710B9E6372}" type="pres">
      <dgm:prSet presAssocID="{DEE3FCC8-FFB9-A744-85E1-7F159E14B105}" presName="aSpace" presStyleCnt="0"/>
      <dgm:spPr/>
    </dgm:pt>
    <dgm:pt modelId="{4C785ADC-39E3-4340-9AB8-7104B722B55C}" type="pres">
      <dgm:prSet presAssocID="{952C5763-914B-6B47-8A2C-B431DC80660E}" presName="aNode" presStyleLbl="fgAcc1" presStyleIdx="2" presStyleCnt="4" custLinFactY="-4579" custLinFactNeighborX="-1873" custLinFactNeighborY="-100000">
        <dgm:presLayoutVars>
          <dgm:bulletEnabled val="1"/>
        </dgm:presLayoutVars>
      </dgm:prSet>
      <dgm:spPr/>
    </dgm:pt>
    <dgm:pt modelId="{7428F4E8-DAE3-E645-B1B5-B694C1623982}" type="pres">
      <dgm:prSet presAssocID="{952C5763-914B-6B47-8A2C-B431DC80660E}" presName="aSpace" presStyleCnt="0"/>
      <dgm:spPr/>
    </dgm:pt>
    <dgm:pt modelId="{5689CDD2-1E4F-344D-8827-4C450194B6FA}" type="pres">
      <dgm:prSet presAssocID="{757C19C7-9693-DF4C-95CA-3602353B76A9}" presName="aNode" presStyleLbl="fgAcc1" presStyleIdx="3" presStyleCnt="4" custLinFactY="82943" custLinFactNeighborX="4364" custLinFactNeighborY="100000">
        <dgm:presLayoutVars>
          <dgm:bulletEnabled val="1"/>
        </dgm:presLayoutVars>
      </dgm:prSet>
      <dgm:spPr/>
    </dgm:pt>
    <dgm:pt modelId="{7F649DD2-0DE0-874C-9D2C-0EB2AF36A1B2}" type="pres">
      <dgm:prSet presAssocID="{757C19C7-9693-DF4C-95CA-3602353B76A9}" presName="aSpace" presStyleCnt="0"/>
      <dgm:spPr/>
    </dgm:pt>
  </dgm:ptLst>
  <dgm:cxnLst>
    <dgm:cxn modelId="{6F8C8922-F640-B64C-AB70-2AAC5D19C9CC}" srcId="{3ABEC841-5A12-BE45-BE61-53513D56795D}" destId="{757C19C7-9693-DF4C-95CA-3602353B76A9}" srcOrd="3" destOrd="0" parTransId="{6975B45C-852E-1042-A3BC-29C714D49F70}" sibTransId="{F8D2A957-E81C-9642-8671-3D964D64686C}"/>
    <dgm:cxn modelId="{0C343E47-7E15-AA49-93D0-5C42C368730F}" type="presOf" srcId="{3ABEC841-5A12-BE45-BE61-53513D56795D}" destId="{44E213CE-DCED-7843-BAC4-03488BE2B171}" srcOrd="0" destOrd="0" presId="urn:microsoft.com/office/officeart/2005/8/layout/pyramid2"/>
    <dgm:cxn modelId="{B9840348-617C-BD43-9C9B-E9BE24BFCBA2}" type="presOf" srcId="{952C5763-914B-6B47-8A2C-B431DC80660E}" destId="{4C785ADC-39E3-4340-9AB8-7104B722B55C}" srcOrd="0" destOrd="0" presId="urn:microsoft.com/office/officeart/2005/8/layout/pyramid2"/>
    <dgm:cxn modelId="{855DDE57-AC12-0F42-8013-3B23C82E8824}" srcId="{3ABEC841-5A12-BE45-BE61-53513D56795D}" destId="{952C5763-914B-6B47-8A2C-B431DC80660E}" srcOrd="2" destOrd="0" parTransId="{54E2B30A-B3CC-624D-B8A0-FFAADEF690FB}" sibTransId="{138A6CA9-2CA7-CD4F-AFD1-7E6BB0F1F471}"/>
    <dgm:cxn modelId="{9DCC4462-E087-2546-87B8-8B0F95BAA9EA}" type="presOf" srcId="{DEE3FCC8-FFB9-A744-85E1-7F159E14B105}" destId="{64C88E38-122E-CB47-B719-8AF01E376E50}" srcOrd="0" destOrd="0" presId="urn:microsoft.com/office/officeart/2005/8/layout/pyramid2"/>
    <dgm:cxn modelId="{6C22C085-3945-CC43-B0F7-000942206073}" srcId="{3ABEC841-5A12-BE45-BE61-53513D56795D}" destId="{E2C43F42-1A2C-7E4D-9EB6-366F30BD4946}" srcOrd="0" destOrd="0" parTransId="{60122B25-E306-C44E-B10B-AAD8A7AA3F9C}" sibTransId="{CEE202F2-0BDA-B340-AA95-F00F4D394249}"/>
    <dgm:cxn modelId="{BE95C78C-C3A5-5042-A711-9386D6CA3ADA}" type="presOf" srcId="{757C19C7-9693-DF4C-95CA-3602353B76A9}" destId="{5689CDD2-1E4F-344D-8827-4C450194B6FA}" srcOrd="0" destOrd="0" presId="urn:microsoft.com/office/officeart/2005/8/layout/pyramid2"/>
    <dgm:cxn modelId="{3086D9A5-8259-C54F-AB70-EEE649846868}" type="presOf" srcId="{E2C43F42-1A2C-7E4D-9EB6-366F30BD4946}" destId="{EDBB1AA9-1B8F-194F-AF56-E31DA91297AA}" srcOrd="0" destOrd="0" presId="urn:microsoft.com/office/officeart/2005/8/layout/pyramid2"/>
    <dgm:cxn modelId="{36AD1ACE-9907-DB46-9A3B-4FC6641B84D7}" srcId="{3ABEC841-5A12-BE45-BE61-53513D56795D}" destId="{DEE3FCC8-FFB9-A744-85E1-7F159E14B105}" srcOrd="1" destOrd="0" parTransId="{A30F6B0F-7490-5946-B6B8-C088D554F542}" sibTransId="{B29914FD-2B31-0043-B3DD-D7B52FAA5507}"/>
    <dgm:cxn modelId="{7EB1221C-CFF4-4444-86AF-DE6CA4965A5E}" type="presParOf" srcId="{44E213CE-DCED-7843-BAC4-03488BE2B171}" destId="{A6042254-B223-004D-9221-800D7A10CACE}" srcOrd="0" destOrd="0" presId="urn:microsoft.com/office/officeart/2005/8/layout/pyramid2"/>
    <dgm:cxn modelId="{23B85D2B-0328-6E48-BB58-D30AEBF77555}" type="presParOf" srcId="{44E213CE-DCED-7843-BAC4-03488BE2B171}" destId="{C15EF773-9F20-BE46-B2DA-634E94F73AD3}" srcOrd="1" destOrd="0" presId="urn:microsoft.com/office/officeart/2005/8/layout/pyramid2"/>
    <dgm:cxn modelId="{68C98DF4-D8FB-7941-8E90-C489EBBB02CD}" type="presParOf" srcId="{C15EF773-9F20-BE46-B2DA-634E94F73AD3}" destId="{EDBB1AA9-1B8F-194F-AF56-E31DA91297AA}" srcOrd="0" destOrd="0" presId="urn:microsoft.com/office/officeart/2005/8/layout/pyramid2"/>
    <dgm:cxn modelId="{36C34A3B-7498-2D48-A950-2749B2B97205}" type="presParOf" srcId="{C15EF773-9F20-BE46-B2DA-634E94F73AD3}" destId="{896EE1D6-BE21-C74F-B8E4-8024FF6B9B94}" srcOrd="1" destOrd="0" presId="urn:microsoft.com/office/officeart/2005/8/layout/pyramid2"/>
    <dgm:cxn modelId="{8A0ACD83-72A7-7749-828D-965CBC92E5E3}" type="presParOf" srcId="{C15EF773-9F20-BE46-B2DA-634E94F73AD3}" destId="{64C88E38-122E-CB47-B719-8AF01E376E50}" srcOrd="2" destOrd="0" presId="urn:microsoft.com/office/officeart/2005/8/layout/pyramid2"/>
    <dgm:cxn modelId="{9D90AE13-80B4-F347-B180-8684ADD20D27}" type="presParOf" srcId="{C15EF773-9F20-BE46-B2DA-634E94F73AD3}" destId="{2C440EDB-E8BC-AE4E-8BDE-6A710B9E6372}" srcOrd="3" destOrd="0" presId="urn:microsoft.com/office/officeart/2005/8/layout/pyramid2"/>
    <dgm:cxn modelId="{9F240C85-0FF6-0048-987F-5EE0843941C8}" type="presParOf" srcId="{C15EF773-9F20-BE46-B2DA-634E94F73AD3}" destId="{4C785ADC-39E3-4340-9AB8-7104B722B55C}" srcOrd="4" destOrd="0" presId="urn:microsoft.com/office/officeart/2005/8/layout/pyramid2"/>
    <dgm:cxn modelId="{F36A9A69-437C-A540-BD7E-3D642403486C}" type="presParOf" srcId="{C15EF773-9F20-BE46-B2DA-634E94F73AD3}" destId="{7428F4E8-DAE3-E645-B1B5-B694C1623982}" srcOrd="5" destOrd="0" presId="urn:microsoft.com/office/officeart/2005/8/layout/pyramid2"/>
    <dgm:cxn modelId="{DF1752E1-B695-8C41-8C80-035CE26AF42D}" type="presParOf" srcId="{C15EF773-9F20-BE46-B2DA-634E94F73AD3}" destId="{5689CDD2-1E4F-344D-8827-4C450194B6FA}" srcOrd="6" destOrd="0" presId="urn:microsoft.com/office/officeart/2005/8/layout/pyramid2"/>
    <dgm:cxn modelId="{9FD84C11-E3D5-EB4C-A654-AE2906E70D11}" type="presParOf" srcId="{C15EF773-9F20-BE46-B2DA-634E94F73AD3}" destId="{7F649DD2-0DE0-874C-9D2C-0EB2AF36A1B2}"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DE948EA-9F67-4998-B7CF-FB3C581A1462}" type="doc">
      <dgm:prSet loTypeId="urn:microsoft.com/office/officeart/2005/8/layout/arrow5" loCatId="relationship" qsTypeId="urn:microsoft.com/office/officeart/2005/8/quickstyle/simple3" qsCatId="simple" csTypeId="urn:microsoft.com/office/officeart/2005/8/colors/accent0_1" csCatId="mainScheme" phldr="1"/>
      <dgm:spPr/>
      <dgm:t>
        <a:bodyPr/>
        <a:lstStyle/>
        <a:p>
          <a:endParaRPr lang="en-GB"/>
        </a:p>
      </dgm:t>
    </dgm:pt>
    <dgm:pt modelId="{1F092A51-6E5B-4019-A073-B9EF07565861}">
      <dgm:prSet phldrT="[Text]"/>
      <dgm:spPr/>
      <dgm:t>
        <a:bodyPr/>
        <a:lstStyle/>
        <a:p>
          <a:r>
            <a:rPr lang="en-GB" dirty="0"/>
            <a:t>A. Protect human rights</a:t>
          </a:r>
        </a:p>
      </dgm:t>
    </dgm:pt>
    <dgm:pt modelId="{1124C45F-301D-4B8C-A759-E03D5F6F23C8}" type="parTrans" cxnId="{FF205378-34B5-487A-A190-881BDF7FAF82}">
      <dgm:prSet/>
      <dgm:spPr/>
      <dgm:t>
        <a:bodyPr/>
        <a:lstStyle/>
        <a:p>
          <a:endParaRPr lang="en-GB"/>
        </a:p>
      </dgm:t>
    </dgm:pt>
    <dgm:pt modelId="{3EFBA5FA-B3B1-40D8-99C7-6A4ABCCC600C}" type="sibTrans" cxnId="{FF205378-34B5-487A-A190-881BDF7FAF82}">
      <dgm:prSet/>
      <dgm:spPr/>
      <dgm:t>
        <a:bodyPr/>
        <a:lstStyle/>
        <a:p>
          <a:endParaRPr lang="en-GB"/>
        </a:p>
      </dgm:t>
    </dgm:pt>
    <dgm:pt modelId="{9770EF44-B098-024F-A877-AA90C201C502}">
      <dgm:prSet phldrT="[Text]"/>
      <dgm:spPr/>
      <dgm:t>
        <a:bodyPr/>
        <a:lstStyle/>
        <a:p>
          <a:r>
            <a:rPr lang="en-GB" dirty="0"/>
            <a:t>B. Enable data flows</a:t>
          </a:r>
        </a:p>
      </dgm:t>
    </dgm:pt>
    <dgm:pt modelId="{CD0C6CA5-4735-1542-96A4-D62C21941F0B}" type="parTrans" cxnId="{9EA260FC-4E8D-7740-B3BC-EE8CE0E524E1}">
      <dgm:prSet/>
      <dgm:spPr/>
      <dgm:t>
        <a:bodyPr/>
        <a:lstStyle/>
        <a:p>
          <a:endParaRPr lang="it-IT"/>
        </a:p>
      </dgm:t>
    </dgm:pt>
    <dgm:pt modelId="{41392EC0-8471-EE45-872F-4E9917420D81}" type="sibTrans" cxnId="{9EA260FC-4E8D-7740-B3BC-EE8CE0E524E1}">
      <dgm:prSet/>
      <dgm:spPr/>
      <dgm:t>
        <a:bodyPr/>
        <a:lstStyle/>
        <a:p>
          <a:endParaRPr lang="it-IT"/>
        </a:p>
      </dgm:t>
    </dgm:pt>
    <dgm:pt modelId="{575D1C06-9AAC-419C-A3C9-1DF9B821D2A0}" type="pres">
      <dgm:prSet presAssocID="{2DE948EA-9F67-4998-B7CF-FB3C581A1462}" presName="diagram" presStyleCnt="0">
        <dgm:presLayoutVars>
          <dgm:dir/>
          <dgm:resizeHandles val="exact"/>
        </dgm:presLayoutVars>
      </dgm:prSet>
      <dgm:spPr/>
    </dgm:pt>
    <dgm:pt modelId="{3718549C-6D47-46A6-8C63-3FB31A2E4EA0}" type="pres">
      <dgm:prSet presAssocID="{1F092A51-6E5B-4019-A073-B9EF07565861}" presName="arrow" presStyleLbl="node1" presStyleIdx="0" presStyleCnt="2" custScaleY="74047">
        <dgm:presLayoutVars>
          <dgm:bulletEnabled val="1"/>
        </dgm:presLayoutVars>
      </dgm:prSet>
      <dgm:spPr/>
    </dgm:pt>
    <dgm:pt modelId="{97F260DB-BF03-0949-A6EE-684826386FAD}" type="pres">
      <dgm:prSet presAssocID="{9770EF44-B098-024F-A877-AA90C201C502}" presName="arrow" presStyleLbl="node1" presStyleIdx="1" presStyleCnt="2" custScaleY="87130">
        <dgm:presLayoutVars>
          <dgm:bulletEnabled val="1"/>
        </dgm:presLayoutVars>
      </dgm:prSet>
      <dgm:spPr/>
    </dgm:pt>
  </dgm:ptLst>
  <dgm:cxnLst>
    <dgm:cxn modelId="{42EDCE10-7BED-4047-8426-9BE13234EECE}" type="presOf" srcId="{1F092A51-6E5B-4019-A073-B9EF07565861}" destId="{3718549C-6D47-46A6-8C63-3FB31A2E4EA0}" srcOrd="0" destOrd="0" presId="urn:microsoft.com/office/officeart/2005/8/layout/arrow5"/>
    <dgm:cxn modelId="{6FE9AC53-6D7E-48D2-9D43-7E2C66AC94F3}" type="presOf" srcId="{2DE948EA-9F67-4998-B7CF-FB3C581A1462}" destId="{575D1C06-9AAC-419C-A3C9-1DF9B821D2A0}" srcOrd="0" destOrd="0" presId="urn:microsoft.com/office/officeart/2005/8/layout/arrow5"/>
    <dgm:cxn modelId="{FF205378-34B5-487A-A190-881BDF7FAF82}" srcId="{2DE948EA-9F67-4998-B7CF-FB3C581A1462}" destId="{1F092A51-6E5B-4019-A073-B9EF07565861}" srcOrd="0" destOrd="0" parTransId="{1124C45F-301D-4B8C-A759-E03D5F6F23C8}" sibTransId="{3EFBA5FA-B3B1-40D8-99C7-6A4ABCCC600C}"/>
    <dgm:cxn modelId="{53D53DD3-1F74-5D4F-A11C-FF84602A5362}" type="presOf" srcId="{9770EF44-B098-024F-A877-AA90C201C502}" destId="{97F260DB-BF03-0949-A6EE-684826386FAD}" srcOrd="0" destOrd="0" presId="urn:microsoft.com/office/officeart/2005/8/layout/arrow5"/>
    <dgm:cxn modelId="{9EA260FC-4E8D-7740-B3BC-EE8CE0E524E1}" srcId="{2DE948EA-9F67-4998-B7CF-FB3C581A1462}" destId="{9770EF44-B098-024F-A877-AA90C201C502}" srcOrd="1" destOrd="0" parTransId="{CD0C6CA5-4735-1542-96A4-D62C21941F0B}" sibTransId="{41392EC0-8471-EE45-872F-4E9917420D81}"/>
    <dgm:cxn modelId="{64F90628-E097-4A81-9EA6-83C42D55ABD0}" type="presParOf" srcId="{575D1C06-9AAC-419C-A3C9-1DF9B821D2A0}" destId="{3718549C-6D47-46A6-8C63-3FB31A2E4EA0}" srcOrd="0" destOrd="0" presId="urn:microsoft.com/office/officeart/2005/8/layout/arrow5"/>
    <dgm:cxn modelId="{8E996F17-830F-0447-9459-921628031826}" type="presParOf" srcId="{575D1C06-9AAC-419C-A3C9-1DF9B821D2A0}" destId="{97F260DB-BF03-0949-A6EE-684826386FAD}"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1B62D4E-F605-0044-8F3D-1022C960CFE6}" type="doc">
      <dgm:prSet loTypeId="urn:microsoft.com/office/officeart/2005/8/layout/process1" loCatId="hierarchy" qsTypeId="urn:microsoft.com/office/officeart/2005/8/quickstyle/simple1" qsCatId="simple" csTypeId="urn:microsoft.com/office/officeart/2005/8/colors/accent1_2" csCatId="accent1" phldr="1"/>
      <dgm:spPr/>
      <dgm:t>
        <a:bodyPr/>
        <a:lstStyle/>
        <a:p>
          <a:endParaRPr lang="it-IT"/>
        </a:p>
      </dgm:t>
    </dgm:pt>
    <dgm:pt modelId="{2E35333F-1425-BC42-A782-484B97F11541}">
      <dgm:prSet phldrT="[Testo]"/>
      <dgm:spPr/>
      <dgm:t>
        <a:bodyPr/>
        <a:lstStyle/>
        <a:p>
          <a:r>
            <a:rPr lang="it-IT" b="1" i="1" u="sng" dirty="0" err="1"/>
            <a:t>Independent</a:t>
          </a:r>
          <a:r>
            <a:rPr lang="it-IT" dirty="0"/>
            <a:t> </a:t>
          </a:r>
          <a:r>
            <a:rPr lang="it-IT" b="1" dirty="0"/>
            <a:t>public</a:t>
          </a:r>
          <a:r>
            <a:rPr lang="it-IT" dirty="0"/>
            <a:t> </a:t>
          </a:r>
          <a:r>
            <a:rPr lang="it-IT" dirty="0" err="1"/>
            <a:t>supervisory</a:t>
          </a:r>
          <a:r>
            <a:rPr lang="it-IT" dirty="0"/>
            <a:t> authority</a:t>
          </a:r>
        </a:p>
      </dgm:t>
    </dgm:pt>
    <dgm:pt modelId="{099E210D-99F1-2447-89A3-03FE1EF72C60}" type="parTrans" cxnId="{B83F48C2-2656-3049-A573-14A162786DB1}">
      <dgm:prSet/>
      <dgm:spPr/>
      <dgm:t>
        <a:bodyPr/>
        <a:lstStyle/>
        <a:p>
          <a:endParaRPr lang="it-IT"/>
        </a:p>
      </dgm:t>
    </dgm:pt>
    <dgm:pt modelId="{E97B538D-44AA-7A43-8011-645EB4E0767A}" type="sibTrans" cxnId="{B83F48C2-2656-3049-A573-14A162786DB1}">
      <dgm:prSet/>
      <dgm:spPr/>
      <dgm:t>
        <a:bodyPr/>
        <a:lstStyle/>
        <a:p>
          <a:endParaRPr lang="it-IT"/>
        </a:p>
      </dgm:t>
    </dgm:pt>
    <dgm:pt modelId="{D02B1287-428E-3446-B97F-844F440C18CB}">
      <dgm:prSet phldrT="[Testo]"/>
      <dgm:spPr/>
      <dgm:t>
        <a:bodyPr/>
        <a:lstStyle/>
        <a:p>
          <a:r>
            <a:rPr lang="it-IT" dirty="0" err="1"/>
            <a:t>If</a:t>
          </a:r>
          <a:r>
            <a:rPr lang="it-IT" dirty="0"/>
            <a:t> multiple </a:t>
          </a:r>
          <a:r>
            <a:rPr lang="it-IT" dirty="0" err="1"/>
            <a:t>authorities</a:t>
          </a:r>
          <a:r>
            <a:rPr lang="it-IT" dirty="0"/>
            <a:t>, </a:t>
          </a:r>
          <a:r>
            <a:rPr lang="it-IT" dirty="0" err="1"/>
            <a:t>representative</a:t>
          </a:r>
          <a:r>
            <a:rPr lang="it-IT" dirty="0"/>
            <a:t> of authority</a:t>
          </a:r>
        </a:p>
        <a:p>
          <a:r>
            <a:rPr lang="it-IT" dirty="0"/>
            <a:t>(Art. 51.3)</a:t>
          </a:r>
        </a:p>
      </dgm:t>
    </dgm:pt>
    <dgm:pt modelId="{4D10E1C1-AAE8-DE40-A281-637C2FE8A46C}" type="parTrans" cxnId="{64AE1718-9675-CE45-9D9C-195F55119412}">
      <dgm:prSet/>
      <dgm:spPr/>
      <dgm:t>
        <a:bodyPr/>
        <a:lstStyle/>
        <a:p>
          <a:endParaRPr lang="it-IT"/>
        </a:p>
      </dgm:t>
    </dgm:pt>
    <dgm:pt modelId="{C2221579-3113-C24F-8DE3-4FE433BB9FD8}" type="sibTrans" cxnId="{64AE1718-9675-CE45-9D9C-195F55119412}">
      <dgm:prSet/>
      <dgm:spPr/>
      <dgm:t>
        <a:bodyPr/>
        <a:lstStyle/>
        <a:p>
          <a:endParaRPr lang="it-IT"/>
        </a:p>
      </dgm:t>
    </dgm:pt>
    <dgm:pt modelId="{CE0B775C-D11D-DF48-84BA-A09A04C38129}">
      <dgm:prSet phldrT="[Testo]"/>
      <dgm:spPr/>
      <dgm:t>
        <a:bodyPr/>
        <a:lstStyle/>
        <a:p>
          <a:r>
            <a:rPr lang="it-IT" dirty="0"/>
            <a:t>Monitor </a:t>
          </a:r>
          <a:r>
            <a:rPr lang="it-IT" dirty="0" err="1"/>
            <a:t>application</a:t>
          </a:r>
          <a:r>
            <a:rPr lang="it-IT" dirty="0"/>
            <a:t> of GDPR</a:t>
          </a:r>
        </a:p>
      </dgm:t>
    </dgm:pt>
    <dgm:pt modelId="{8020B78C-7903-AC41-A969-ECAAC859EC5F}" type="parTrans" cxnId="{F3557A56-27FB-A54E-A8B0-2E128D9F8B82}">
      <dgm:prSet/>
      <dgm:spPr/>
      <dgm:t>
        <a:bodyPr/>
        <a:lstStyle/>
        <a:p>
          <a:endParaRPr lang="it-IT"/>
        </a:p>
      </dgm:t>
    </dgm:pt>
    <dgm:pt modelId="{0542D105-571D-294B-AD07-9313DE765F0D}" type="sibTrans" cxnId="{F3557A56-27FB-A54E-A8B0-2E128D9F8B82}">
      <dgm:prSet/>
      <dgm:spPr/>
      <dgm:t>
        <a:bodyPr/>
        <a:lstStyle/>
        <a:p>
          <a:endParaRPr lang="it-IT"/>
        </a:p>
      </dgm:t>
    </dgm:pt>
    <dgm:pt modelId="{CD8FE75F-639A-7B4B-B25C-F94AAB697711}">
      <dgm:prSet phldrT="[Testo]"/>
      <dgm:spPr/>
      <dgm:t>
        <a:bodyPr/>
        <a:lstStyle/>
        <a:p>
          <a:r>
            <a:rPr lang="it-IT" dirty="0" err="1"/>
            <a:t>Protect</a:t>
          </a:r>
          <a:r>
            <a:rPr lang="it-IT" dirty="0"/>
            <a:t> </a:t>
          </a:r>
          <a:r>
            <a:rPr lang="it-IT" dirty="0" err="1"/>
            <a:t>rights</a:t>
          </a:r>
          <a:endParaRPr lang="it-IT" dirty="0"/>
        </a:p>
      </dgm:t>
    </dgm:pt>
    <dgm:pt modelId="{7BBA6593-9C04-1745-A102-C99E6820648A}" type="parTrans" cxnId="{AA0AF547-E39C-1F48-BD4D-A60679314530}">
      <dgm:prSet/>
      <dgm:spPr/>
      <dgm:t>
        <a:bodyPr/>
        <a:lstStyle/>
        <a:p>
          <a:endParaRPr lang="it-IT"/>
        </a:p>
      </dgm:t>
    </dgm:pt>
    <dgm:pt modelId="{B8FD916D-7325-1548-8D96-40C2DB025B95}" type="sibTrans" cxnId="{AA0AF547-E39C-1F48-BD4D-A60679314530}">
      <dgm:prSet/>
      <dgm:spPr/>
      <dgm:t>
        <a:bodyPr/>
        <a:lstStyle/>
        <a:p>
          <a:endParaRPr lang="it-IT"/>
        </a:p>
      </dgm:t>
    </dgm:pt>
    <dgm:pt modelId="{825007DD-DD70-404F-AE89-EB79B02CC32C}">
      <dgm:prSet phldrT="[Testo]"/>
      <dgm:spPr/>
      <dgm:t>
        <a:bodyPr/>
        <a:lstStyle/>
        <a:p>
          <a:r>
            <a:rPr lang="it-IT" dirty="0"/>
            <a:t>Facilitate flow of data</a:t>
          </a:r>
        </a:p>
      </dgm:t>
    </dgm:pt>
    <dgm:pt modelId="{30864489-ED0F-4441-BB81-F7BE6EDE8DBF}" type="parTrans" cxnId="{A3872666-3FBD-5149-A070-785E0A7C61CF}">
      <dgm:prSet/>
      <dgm:spPr/>
      <dgm:t>
        <a:bodyPr/>
        <a:lstStyle/>
        <a:p>
          <a:endParaRPr lang="it-IT"/>
        </a:p>
      </dgm:t>
    </dgm:pt>
    <dgm:pt modelId="{B577F4C1-F9BB-FB49-813D-69E97964232D}" type="sibTrans" cxnId="{A3872666-3FBD-5149-A070-785E0A7C61CF}">
      <dgm:prSet/>
      <dgm:spPr/>
      <dgm:t>
        <a:bodyPr/>
        <a:lstStyle/>
        <a:p>
          <a:endParaRPr lang="it-IT"/>
        </a:p>
      </dgm:t>
    </dgm:pt>
    <dgm:pt modelId="{C6AFCA23-4094-2D4C-B1AC-AC7C3C03E8AD}">
      <dgm:prSet phldrT="[Testo]"/>
      <dgm:spPr/>
      <dgm:t>
        <a:bodyPr/>
        <a:lstStyle/>
        <a:p>
          <a:r>
            <a:rPr lang="it-IT" dirty="0"/>
            <a:t>NO Processing by </a:t>
          </a:r>
          <a:r>
            <a:rPr lang="it-IT" dirty="0" err="1"/>
            <a:t>courts</a:t>
          </a:r>
          <a:r>
            <a:rPr lang="it-IT" dirty="0"/>
            <a:t> in </a:t>
          </a:r>
          <a:r>
            <a:rPr lang="it-IT" dirty="0" err="1"/>
            <a:t>judicial</a:t>
          </a:r>
          <a:r>
            <a:rPr lang="it-IT" dirty="0"/>
            <a:t> </a:t>
          </a:r>
          <a:r>
            <a:rPr lang="it-IT" dirty="0" err="1"/>
            <a:t>capacity</a:t>
          </a:r>
          <a:r>
            <a:rPr lang="it-IT" dirty="0"/>
            <a:t> (Art. 55)</a:t>
          </a:r>
        </a:p>
      </dgm:t>
    </dgm:pt>
    <dgm:pt modelId="{8A82AC51-1EA2-3B4F-9F1D-BA1D1BB7BA87}" type="parTrans" cxnId="{9FFC80C4-158B-EF40-86C7-B1B56E5412DD}">
      <dgm:prSet/>
      <dgm:spPr/>
      <dgm:t>
        <a:bodyPr/>
        <a:lstStyle/>
        <a:p>
          <a:endParaRPr lang="it-IT"/>
        </a:p>
      </dgm:t>
    </dgm:pt>
    <dgm:pt modelId="{CA011C60-4C82-3744-A103-8655687F7D39}" type="sibTrans" cxnId="{9FFC80C4-158B-EF40-86C7-B1B56E5412DD}">
      <dgm:prSet/>
      <dgm:spPr/>
      <dgm:t>
        <a:bodyPr/>
        <a:lstStyle/>
        <a:p>
          <a:endParaRPr lang="it-IT"/>
        </a:p>
      </dgm:t>
    </dgm:pt>
    <dgm:pt modelId="{F1A9114D-ECA8-4943-A221-5D356BDC46E8}" type="pres">
      <dgm:prSet presAssocID="{A1B62D4E-F605-0044-8F3D-1022C960CFE6}" presName="Name0" presStyleCnt="0">
        <dgm:presLayoutVars>
          <dgm:dir/>
          <dgm:resizeHandles val="exact"/>
        </dgm:presLayoutVars>
      </dgm:prSet>
      <dgm:spPr/>
    </dgm:pt>
    <dgm:pt modelId="{822BFAE6-7A28-584B-9A0D-B89939AE45AA}" type="pres">
      <dgm:prSet presAssocID="{2E35333F-1425-BC42-A782-484B97F11541}" presName="node" presStyleLbl="node1" presStyleIdx="0" presStyleCnt="2">
        <dgm:presLayoutVars>
          <dgm:bulletEnabled val="1"/>
        </dgm:presLayoutVars>
      </dgm:prSet>
      <dgm:spPr/>
    </dgm:pt>
    <dgm:pt modelId="{DD995A44-37C1-F14E-A6E8-25FEBBEF45EF}" type="pres">
      <dgm:prSet presAssocID="{E97B538D-44AA-7A43-8011-645EB4E0767A}" presName="sibTrans" presStyleLbl="sibTrans2D1" presStyleIdx="0" presStyleCnt="1"/>
      <dgm:spPr/>
    </dgm:pt>
    <dgm:pt modelId="{841EBFA7-781B-D741-98C4-C0364B82747E}" type="pres">
      <dgm:prSet presAssocID="{E97B538D-44AA-7A43-8011-645EB4E0767A}" presName="connectorText" presStyleLbl="sibTrans2D1" presStyleIdx="0" presStyleCnt="1"/>
      <dgm:spPr/>
    </dgm:pt>
    <dgm:pt modelId="{FF60B101-7644-C248-AEC7-838ADC0BD34F}" type="pres">
      <dgm:prSet presAssocID="{D02B1287-428E-3446-B97F-844F440C18CB}" presName="node" presStyleLbl="node1" presStyleIdx="1" presStyleCnt="2">
        <dgm:presLayoutVars>
          <dgm:bulletEnabled val="1"/>
        </dgm:presLayoutVars>
      </dgm:prSet>
      <dgm:spPr/>
    </dgm:pt>
  </dgm:ptLst>
  <dgm:cxnLst>
    <dgm:cxn modelId="{D280300A-2940-F048-B010-1D15EC4AEADC}" type="presOf" srcId="{E97B538D-44AA-7A43-8011-645EB4E0767A}" destId="{DD995A44-37C1-F14E-A6E8-25FEBBEF45EF}" srcOrd="0" destOrd="0" presId="urn:microsoft.com/office/officeart/2005/8/layout/process1"/>
    <dgm:cxn modelId="{64AE1718-9675-CE45-9D9C-195F55119412}" srcId="{A1B62D4E-F605-0044-8F3D-1022C960CFE6}" destId="{D02B1287-428E-3446-B97F-844F440C18CB}" srcOrd="1" destOrd="0" parTransId="{4D10E1C1-AAE8-DE40-A281-637C2FE8A46C}" sibTransId="{C2221579-3113-C24F-8DE3-4FE433BB9FD8}"/>
    <dgm:cxn modelId="{AA0AF547-E39C-1F48-BD4D-A60679314530}" srcId="{2E35333F-1425-BC42-A782-484B97F11541}" destId="{CD8FE75F-639A-7B4B-B25C-F94AAB697711}" srcOrd="1" destOrd="0" parTransId="{7BBA6593-9C04-1745-A102-C99E6820648A}" sibTransId="{B8FD916D-7325-1548-8D96-40C2DB025B95}"/>
    <dgm:cxn modelId="{F3557A56-27FB-A54E-A8B0-2E128D9F8B82}" srcId="{2E35333F-1425-BC42-A782-484B97F11541}" destId="{CE0B775C-D11D-DF48-84BA-A09A04C38129}" srcOrd="0" destOrd="0" parTransId="{8020B78C-7903-AC41-A969-ECAAC859EC5F}" sibTransId="{0542D105-571D-294B-AD07-9313DE765F0D}"/>
    <dgm:cxn modelId="{1F315B5D-C3E5-0640-B386-99F19EE47883}" type="presOf" srcId="{D02B1287-428E-3446-B97F-844F440C18CB}" destId="{FF60B101-7644-C248-AEC7-838ADC0BD34F}" srcOrd="0" destOrd="0" presId="urn:microsoft.com/office/officeart/2005/8/layout/process1"/>
    <dgm:cxn modelId="{24FFED64-4E90-4C42-9DCB-DD53C89FE4CF}" type="presOf" srcId="{CD8FE75F-639A-7B4B-B25C-F94AAB697711}" destId="{822BFAE6-7A28-584B-9A0D-B89939AE45AA}" srcOrd="0" destOrd="2" presId="urn:microsoft.com/office/officeart/2005/8/layout/process1"/>
    <dgm:cxn modelId="{A3872666-3FBD-5149-A070-785E0A7C61CF}" srcId="{2E35333F-1425-BC42-A782-484B97F11541}" destId="{825007DD-DD70-404F-AE89-EB79B02CC32C}" srcOrd="2" destOrd="0" parTransId="{30864489-ED0F-4441-BB81-F7BE6EDE8DBF}" sibTransId="{B577F4C1-F9BB-FB49-813D-69E97964232D}"/>
    <dgm:cxn modelId="{7267D673-DBE4-EB48-8E3A-35C546F32AED}" type="presOf" srcId="{C6AFCA23-4094-2D4C-B1AC-AC7C3C03E8AD}" destId="{822BFAE6-7A28-584B-9A0D-B89939AE45AA}" srcOrd="0" destOrd="4" presId="urn:microsoft.com/office/officeart/2005/8/layout/process1"/>
    <dgm:cxn modelId="{F9209999-2E71-A749-9692-C5F48E0BFDEB}" type="presOf" srcId="{CE0B775C-D11D-DF48-84BA-A09A04C38129}" destId="{822BFAE6-7A28-584B-9A0D-B89939AE45AA}" srcOrd="0" destOrd="1" presId="urn:microsoft.com/office/officeart/2005/8/layout/process1"/>
    <dgm:cxn modelId="{CD5F31A5-F61D-E448-8BC0-06E3A3B93FFA}" type="presOf" srcId="{2E35333F-1425-BC42-A782-484B97F11541}" destId="{822BFAE6-7A28-584B-9A0D-B89939AE45AA}" srcOrd="0" destOrd="0" presId="urn:microsoft.com/office/officeart/2005/8/layout/process1"/>
    <dgm:cxn modelId="{A481E5B0-1739-6543-B692-AA3D7BAF0579}" type="presOf" srcId="{825007DD-DD70-404F-AE89-EB79B02CC32C}" destId="{822BFAE6-7A28-584B-9A0D-B89939AE45AA}" srcOrd="0" destOrd="3" presId="urn:microsoft.com/office/officeart/2005/8/layout/process1"/>
    <dgm:cxn modelId="{8DB206B5-0209-B04F-A70A-982658DE1FAE}" type="presOf" srcId="{A1B62D4E-F605-0044-8F3D-1022C960CFE6}" destId="{F1A9114D-ECA8-4943-A221-5D356BDC46E8}" srcOrd="0" destOrd="0" presId="urn:microsoft.com/office/officeart/2005/8/layout/process1"/>
    <dgm:cxn modelId="{B83F48C2-2656-3049-A573-14A162786DB1}" srcId="{A1B62D4E-F605-0044-8F3D-1022C960CFE6}" destId="{2E35333F-1425-BC42-A782-484B97F11541}" srcOrd="0" destOrd="0" parTransId="{099E210D-99F1-2447-89A3-03FE1EF72C60}" sibTransId="{E97B538D-44AA-7A43-8011-645EB4E0767A}"/>
    <dgm:cxn modelId="{9FFC80C4-158B-EF40-86C7-B1B56E5412DD}" srcId="{2E35333F-1425-BC42-A782-484B97F11541}" destId="{C6AFCA23-4094-2D4C-B1AC-AC7C3C03E8AD}" srcOrd="3" destOrd="0" parTransId="{8A82AC51-1EA2-3B4F-9F1D-BA1D1BB7BA87}" sibTransId="{CA011C60-4C82-3744-A103-8655687F7D39}"/>
    <dgm:cxn modelId="{6B6381F8-45CF-004A-9F6A-1CDF297F6679}" type="presOf" srcId="{E97B538D-44AA-7A43-8011-645EB4E0767A}" destId="{841EBFA7-781B-D741-98C4-C0364B82747E}" srcOrd="1" destOrd="0" presId="urn:microsoft.com/office/officeart/2005/8/layout/process1"/>
    <dgm:cxn modelId="{A6041C9E-18FE-E74B-BA74-C636347CB5B4}" type="presParOf" srcId="{F1A9114D-ECA8-4943-A221-5D356BDC46E8}" destId="{822BFAE6-7A28-584B-9A0D-B89939AE45AA}" srcOrd="0" destOrd="0" presId="urn:microsoft.com/office/officeart/2005/8/layout/process1"/>
    <dgm:cxn modelId="{518DE5BF-026F-BD41-AC56-7EACF8BF4FAA}" type="presParOf" srcId="{F1A9114D-ECA8-4943-A221-5D356BDC46E8}" destId="{DD995A44-37C1-F14E-A6E8-25FEBBEF45EF}" srcOrd="1" destOrd="0" presId="urn:microsoft.com/office/officeart/2005/8/layout/process1"/>
    <dgm:cxn modelId="{0BEE9983-F641-5549-814E-165057FA40F5}" type="presParOf" srcId="{DD995A44-37C1-F14E-A6E8-25FEBBEF45EF}" destId="{841EBFA7-781B-D741-98C4-C0364B82747E}" srcOrd="0" destOrd="0" presId="urn:microsoft.com/office/officeart/2005/8/layout/process1"/>
    <dgm:cxn modelId="{BE558226-6FBD-4143-B8E2-F3E563904E5C}" type="presParOf" srcId="{F1A9114D-ECA8-4943-A221-5D356BDC46E8}" destId="{FF60B101-7644-C248-AEC7-838ADC0BD34F}"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FC3A8EB-B2F9-9D4E-9B12-73C15904D013}"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GB"/>
        </a:p>
      </dgm:t>
    </dgm:pt>
    <dgm:pt modelId="{C97C88B7-367C-4745-A48A-76A08C362C39}">
      <dgm:prSet custT="1"/>
      <dgm:spPr/>
      <dgm:t>
        <a:bodyPr vert="vert"/>
        <a:lstStyle/>
        <a:p>
          <a:r>
            <a:rPr lang="en-IE" sz="2000" dirty="0"/>
            <a:t>Processing lawful if</a:t>
          </a:r>
        </a:p>
        <a:p>
          <a:r>
            <a:rPr lang="en-IE" sz="2000" dirty="0"/>
            <a:t>(at least one)</a:t>
          </a:r>
        </a:p>
      </dgm:t>
    </dgm:pt>
    <dgm:pt modelId="{F4F468F5-DE94-7D49-9CD6-36EF48F7C586}" type="parTrans" cxnId="{7AC7BC77-EC43-254F-8374-C9F1A20FD592}">
      <dgm:prSet/>
      <dgm:spPr/>
      <dgm:t>
        <a:bodyPr/>
        <a:lstStyle/>
        <a:p>
          <a:endParaRPr lang="en-GB"/>
        </a:p>
      </dgm:t>
    </dgm:pt>
    <dgm:pt modelId="{FFE7C75C-1D97-2149-B83D-CFC0936383BA}" type="sibTrans" cxnId="{7AC7BC77-EC43-254F-8374-C9F1A20FD592}">
      <dgm:prSet/>
      <dgm:spPr/>
      <dgm:t>
        <a:bodyPr/>
        <a:lstStyle/>
        <a:p>
          <a:endParaRPr lang="en-GB"/>
        </a:p>
      </dgm:t>
    </dgm:pt>
    <dgm:pt modelId="{1C953C83-14FE-6246-B76E-DC5617F46BE6}">
      <dgm:prSet custT="1"/>
      <dgm:spPr/>
      <dgm:t>
        <a:bodyPr/>
        <a:lstStyle/>
        <a:p>
          <a:pPr>
            <a:buFont typeface="+mj-lt"/>
            <a:buAutoNum type="alphaLcParenR"/>
          </a:pPr>
          <a:r>
            <a:rPr lang="it-IT" sz="1500" b="1" baseline="0" dirty="0">
              <a:highlight>
                <a:srgbClr val="FF00FF"/>
              </a:highlight>
            </a:rPr>
            <a:t>a) </a:t>
          </a:r>
          <a:r>
            <a:rPr lang="it-IT" sz="1500" b="1" baseline="0" dirty="0" err="1">
              <a:highlight>
                <a:srgbClr val="FF00FF"/>
              </a:highlight>
            </a:rPr>
            <a:t>Consent</a:t>
          </a:r>
          <a:endParaRPr lang="en-IE" sz="1500" b="1" dirty="0">
            <a:highlight>
              <a:srgbClr val="FF00FF"/>
            </a:highlight>
          </a:endParaRPr>
        </a:p>
      </dgm:t>
    </dgm:pt>
    <dgm:pt modelId="{8E72AC2A-E8E9-8F4C-A285-B5341107E033}" type="parTrans" cxnId="{68B50F59-3A45-4947-9393-F8FA54BB9400}">
      <dgm:prSet/>
      <dgm:spPr/>
      <dgm:t>
        <a:bodyPr/>
        <a:lstStyle/>
        <a:p>
          <a:endParaRPr lang="en-GB"/>
        </a:p>
      </dgm:t>
    </dgm:pt>
    <dgm:pt modelId="{32A3A43F-32F9-264B-845A-CBD434318683}" type="sibTrans" cxnId="{68B50F59-3A45-4947-9393-F8FA54BB9400}">
      <dgm:prSet/>
      <dgm:spPr/>
      <dgm:t>
        <a:bodyPr/>
        <a:lstStyle/>
        <a:p>
          <a:endParaRPr lang="en-GB"/>
        </a:p>
      </dgm:t>
    </dgm:pt>
    <dgm:pt modelId="{0A4030C3-C65C-B54C-9D1D-E7C0A705F720}">
      <dgm:prSet/>
      <dgm:spPr/>
      <dgm:t>
        <a:bodyPr/>
        <a:lstStyle/>
        <a:p>
          <a:pPr>
            <a:buFont typeface="+mj-lt"/>
            <a:buAutoNum type="alphaLcParenR"/>
          </a:pPr>
          <a:r>
            <a:rPr lang="en-US" sz="1500" b="1" baseline="0" dirty="0"/>
            <a:t> b) perform contract</a:t>
          </a:r>
          <a:endParaRPr lang="en-IE" sz="1500" dirty="0"/>
        </a:p>
      </dgm:t>
    </dgm:pt>
    <dgm:pt modelId="{8CC7F641-3129-DE44-AFBB-CE55EAF6C8B2}" type="parTrans" cxnId="{BCA409A3-BB6A-9349-84D3-ABC8E2DE2CC3}">
      <dgm:prSet/>
      <dgm:spPr/>
      <dgm:t>
        <a:bodyPr/>
        <a:lstStyle/>
        <a:p>
          <a:endParaRPr lang="en-GB"/>
        </a:p>
      </dgm:t>
    </dgm:pt>
    <dgm:pt modelId="{14A2F9B1-0E51-F845-9A07-02729974D8D1}" type="sibTrans" cxnId="{BCA409A3-BB6A-9349-84D3-ABC8E2DE2CC3}">
      <dgm:prSet/>
      <dgm:spPr/>
      <dgm:t>
        <a:bodyPr/>
        <a:lstStyle/>
        <a:p>
          <a:endParaRPr lang="en-GB"/>
        </a:p>
      </dgm:t>
    </dgm:pt>
    <dgm:pt modelId="{D8391A72-F710-2642-9610-3D2E26546184}">
      <dgm:prSet/>
      <dgm:spPr/>
      <dgm:t>
        <a:bodyPr/>
        <a:lstStyle/>
        <a:p>
          <a:pPr>
            <a:buFont typeface="+mj-lt"/>
            <a:buAutoNum type="alphaLcParenR"/>
          </a:pPr>
          <a:r>
            <a:rPr lang="en-US" sz="1500" b="1" baseline="0" dirty="0"/>
            <a:t>c) legal obligation of</a:t>
          </a:r>
          <a:r>
            <a:rPr lang="en-US" sz="1500" baseline="0" dirty="0"/>
            <a:t> data controller</a:t>
          </a:r>
          <a:endParaRPr lang="en-IE" sz="1500" dirty="0"/>
        </a:p>
      </dgm:t>
    </dgm:pt>
    <dgm:pt modelId="{8A85A996-A84D-6844-9889-54E9BE3B0B6E}" type="parTrans" cxnId="{37930D14-78BE-124D-81B0-533C82F3DB91}">
      <dgm:prSet/>
      <dgm:spPr/>
      <dgm:t>
        <a:bodyPr/>
        <a:lstStyle/>
        <a:p>
          <a:endParaRPr lang="en-GB"/>
        </a:p>
      </dgm:t>
    </dgm:pt>
    <dgm:pt modelId="{FBE4F47F-2C0B-BB43-A44A-187F0FEFAAF4}" type="sibTrans" cxnId="{37930D14-78BE-124D-81B0-533C82F3DB91}">
      <dgm:prSet/>
      <dgm:spPr/>
      <dgm:t>
        <a:bodyPr/>
        <a:lstStyle/>
        <a:p>
          <a:endParaRPr lang="en-GB"/>
        </a:p>
      </dgm:t>
    </dgm:pt>
    <dgm:pt modelId="{B9D98D5B-7BF4-0A4C-AC33-25AB01F59B27}">
      <dgm:prSet/>
      <dgm:spPr/>
      <dgm:t>
        <a:bodyPr/>
        <a:lstStyle/>
        <a:p>
          <a:pPr>
            <a:buFont typeface="+mj-lt"/>
            <a:buAutoNum type="alphaLcParenR"/>
          </a:pPr>
          <a:r>
            <a:rPr lang="en-US" sz="1500" baseline="0" dirty="0"/>
            <a:t> d) </a:t>
          </a:r>
          <a:r>
            <a:rPr lang="en-US" sz="1500" b="1" baseline="0" dirty="0"/>
            <a:t>vital interests of data subject</a:t>
          </a:r>
          <a:endParaRPr lang="en-IE" sz="1500" dirty="0"/>
        </a:p>
      </dgm:t>
    </dgm:pt>
    <dgm:pt modelId="{F3383028-E210-9E4D-A5DB-D6A2DB99E046}" type="parTrans" cxnId="{66B233C4-BD61-F04A-B0A9-90526B26D490}">
      <dgm:prSet/>
      <dgm:spPr/>
      <dgm:t>
        <a:bodyPr/>
        <a:lstStyle/>
        <a:p>
          <a:endParaRPr lang="en-GB"/>
        </a:p>
      </dgm:t>
    </dgm:pt>
    <dgm:pt modelId="{910C82AC-AD17-F345-B5EF-D09320280AAF}" type="sibTrans" cxnId="{66B233C4-BD61-F04A-B0A9-90526B26D490}">
      <dgm:prSet/>
      <dgm:spPr/>
      <dgm:t>
        <a:bodyPr/>
        <a:lstStyle/>
        <a:p>
          <a:endParaRPr lang="en-GB"/>
        </a:p>
      </dgm:t>
    </dgm:pt>
    <dgm:pt modelId="{58CE04F6-616D-3046-BAED-52E058450796}">
      <dgm:prSet/>
      <dgm:spPr/>
      <dgm:t>
        <a:bodyPr/>
        <a:lstStyle/>
        <a:p>
          <a:pPr>
            <a:buFont typeface="+mj-lt"/>
            <a:buAutoNum type="alphaLcParenR"/>
          </a:pPr>
          <a:r>
            <a:rPr lang="en-US" sz="1500" b="1" baseline="0" dirty="0"/>
            <a:t>e) task carried out in the public interest</a:t>
          </a:r>
          <a:endParaRPr lang="en-IE" sz="1500" dirty="0"/>
        </a:p>
      </dgm:t>
    </dgm:pt>
    <dgm:pt modelId="{79413BA1-DE2B-7548-91F4-EA02C45F2FC0}" type="parTrans" cxnId="{BCBB0F61-074E-0A4C-859C-30B36F3CAB3F}">
      <dgm:prSet/>
      <dgm:spPr/>
      <dgm:t>
        <a:bodyPr/>
        <a:lstStyle/>
        <a:p>
          <a:endParaRPr lang="en-GB"/>
        </a:p>
      </dgm:t>
    </dgm:pt>
    <dgm:pt modelId="{D1EFED21-E7E2-7E44-863E-425CDD2CD335}" type="sibTrans" cxnId="{BCBB0F61-074E-0A4C-859C-30B36F3CAB3F}">
      <dgm:prSet/>
      <dgm:spPr/>
      <dgm:t>
        <a:bodyPr/>
        <a:lstStyle/>
        <a:p>
          <a:endParaRPr lang="en-GB"/>
        </a:p>
      </dgm:t>
    </dgm:pt>
    <dgm:pt modelId="{EA5DB1D2-C67A-3440-ADFB-47403BE76065}">
      <dgm:prSet/>
      <dgm:spPr/>
      <dgm:t>
        <a:bodyPr/>
        <a:lstStyle/>
        <a:p>
          <a:pPr>
            <a:buFont typeface="+mj-lt"/>
            <a:buAutoNum type="alphaLcParenR"/>
          </a:pPr>
          <a:r>
            <a:rPr lang="en-US" sz="1500" b="1" baseline="0" dirty="0">
              <a:highlight>
                <a:srgbClr val="FF00FF"/>
              </a:highlight>
            </a:rPr>
            <a:t>f) legitimate interests pursued by the controller</a:t>
          </a:r>
          <a:endParaRPr lang="en-IE" sz="1500" dirty="0">
            <a:highlight>
              <a:srgbClr val="FF00FF"/>
            </a:highlight>
          </a:endParaRPr>
        </a:p>
      </dgm:t>
    </dgm:pt>
    <dgm:pt modelId="{55F2BB46-30D1-ED48-B92A-2EA7EA8B6F36}" type="parTrans" cxnId="{7654C5ED-7FE7-C545-92BC-A59ED63F87DA}">
      <dgm:prSet/>
      <dgm:spPr/>
      <dgm:t>
        <a:bodyPr/>
        <a:lstStyle/>
        <a:p>
          <a:endParaRPr lang="en-GB"/>
        </a:p>
      </dgm:t>
    </dgm:pt>
    <dgm:pt modelId="{AFDB3FB5-9D07-6A4A-95F7-A9DFB358F1C7}" type="sibTrans" cxnId="{7654C5ED-7FE7-C545-92BC-A59ED63F87DA}">
      <dgm:prSet/>
      <dgm:spPr/>
      <dgm:t>
        <a:bodyPr/>
        <a:lstStyle/>
        <a:p>
          <a:endParaRPr lang="en-GB"/>
        </a:p>
      </dgm:t>
    </dgm:pt>
    <dgm:pt modelId="{295EFEA4-5D3D-2048-B449-0532944D5860}" type="pres">
      <dgm:prSet presAssocID="{8FC3A8EB-B2F9-9D4E-9B12-73C15904D013}" presName="Name0" presStyleCnt="0">
        <dgm:presLayoutVars>
          <dgm:chPref val="1"/>
          <dgm:dir/>
          <dgm:animOne val="branch"/>
          <dgm:animLvl val="lvl"/>
          <dgm:resizeHandles val="exact"/>
        </dgm:presLayoutVars>
      </dgm:prSet>
      <dgm:spPr/>
    </dgm:pt>
    <dgm:pt modelId="{6A9507D4-B746-E949-AF5D-E1A3031D7DC3}" type="pres">
      <dgm:prSet presAssocID="{C97C88B7-367C-4745-A48A-76A08C362C39}" presName="root1" presStyleCnt="0"/>
      <dgm:spPr/>
    </dgm:pt>
    <dgm:pt modelId="{5E49EC81-5204-0945-AE60-CA14C71FCF2B}" type="pres">
      <dgm:prSet presAssocID="{C97C88B7-367C-4745-A48A-76A08C362C39}" presName="LevelOneTextNode" presStyleLbl="node0" presStyleIdx="0" presStyleCnt="1" custScaleX="457173">
        <dgm:presLayoutVars>
          <dgm:chPref val="3"/>
        </dgm:presLayoutVars>
      </dgm:prSet>
      <dgm:spPr/>
    </dgm:pt>
    <dgm:pt modelId="{65450AE3-AFEB-4A4C-86D9-C0F771A317D6}" type="pres">
      <dgm:prSet presAssocID="{C97C88B7-367C-4745-A48A-76A08C362C39}" presName="level2hierChild" presStyleCnt="0"/>
      <dgm:spPr/>
    </dgm:pt>
    <dgm:pt modelId="{971C753F-32E3-D14F-B354-515699465AB2}" type="pres">
      <dgm:prSet presAssocID="{8E72AC2A-E8E9-8F4C-A285-B5341107E033}" presName="conn2-1" presStyleLbl="parChTrans1D2" presStyleIdx="0" presStyleCnt="6"/>
      <dgm:spPr/>
    </dgm:pt>
    <dgm:pt modelId="{C94760C1-E32C-EF4B-AD16-3A1D3BE09851}" type="pres">
      <dgm:prSet presAssocID="{8E72AC2A-E8E9-8F4C-A285-B5341107E033}" presName="connTx" presStyleLbl="parChTrans1D2" presStyleIdx="0" presStyleCnt="6"/>
      <dgm:spPr/>
    </dgm:pt>
    <dgm:pt modelId="{B0A26535-8A0D-7947-8B9E-61BEB7AB412C}" type="pres">
      <dgm:prSet presAssocID="{1C953C83-14FE-6246-B76E-DC5617F46BE6}" presName="root2" presStyleCnt="0"/>
      <dgm:spPr/>
    </dgm:pt>
    <dgm:pt modelId="{4020B44A-D026-CE49-897C-36BB7CDABEF4}" type="pres">
      <dgm:prSet presAssocID="{1C953C83-14FE-6246-B76E-DC5617F46BE6}" presName="LevelTwoTextNode" presStyleLbl="node2" presStyleIdx="0" presStyleCnt="6">
        <dgm:presLayoutVars>
          <dgm:chPref val="3"/>
        </dgm:presLayoutVars>
      </dgm:prSet>
      <dgm:spPr/>
    </dgm:pt>
    <dgm:pt modelId="{947C3EFA-CD4D-A94C-B8A4-D07F23B66D18}" type="pres">
      <dgm:prSet presAssocID="{1C953C83-14FE-6246-B76E-DC5617F46BE6}" presName="level3hierChild" presStyleCnt="0"/>
      <dgm:spPr/>
    </dgm:pt>
    <dgm:pt modelId="{626A23FC-94C3-2045-97B9-4D7EF1B0415E}" type="pres">
      <dgm:prSet presAssocID="{8CC7F641-3129-DE44-AFBB-CE55EAF6C8B2}" presName="conn2-1" presStyleLbl="parChTrans1D2" presStyleIdx="1" presStyleCnt="6"/>
      <dgm:spPr/>
    </dgm:pt>
    <dgm:pt modelId="{6C231E0F-4F3B-8244-B341-0B794C17F72E}" type="pres">
      <dgm:prSet presAssocID="{8CC7F641-3129-DE44-AFBB-CE55EAF6C8B2}" presName="connTx" presStyleLbl="parChTrans1D2" presStyleIdx="1" presStyleCnt="6"/>
      <dgm:spPr/>
    </dgm:pt>
    <dgm:pt modelId="{77EDE833-1D36-A746-ACCF-E25D15A1F550}" type="pres">
      <dgm:prSet presAssocID="{0A4030C3-C65C-B54C-9D1D-E7C0A705F720}" presName="root2" presStyleCnt="0"/>
      <dgm:spPr/>
    </dgm:pt>
    <dgm:pt modelId="{9DC6DDF7-6F16-D640-A870-8035FDFFD2B0}" type="pres">
      <dgm:prSet presAssocID="{0A4030C3-C65C-B54C-9D1D-E7C0A705F720}" presName="LevelTwoTextNode" presStyleLbl="node2" presStyleIdx="1" presStyleCnt="6">
        <dgm:presLayoutVars>
          <dgm:chPref val="3"/>
        </dgm:presLayoutVars>
      </dgm:prSet>
      <dgm:spPr/>
    </dgm:pt>
    <dgm:pt modelId="{0A4A2DB3-0441-C348-851D-EE14EDE0E9E2}" type="pres">
      <dgm:prSet presAssocID="{0A4030C3-C65C-B54C-9D1D-E7C0A705F720}" presName="level3hierChild" presStyleCnt="0"/>
      <dgm:spPr/>
    </dgm:pt>
    <dgm:pt modelId="{D1859063-940C-1347-BEDE-E67FBC55BF8C}" type="pres">
      <dgm:prSet presAssocID="{8A85A996-A84D-6844-9889-54E9BE3B0B6E}" presName="conn2-1" presStyleLbl="parChTrans1D2" presStyleIdx="2" presStyleCnt="6"/>
      <dgm:spPr/>
    </dgm:pt>
    <dgm:pt modelId="{EF8BC8D8-B3CF-0245-AD0B-F5996118FC9F}" type="pres">
      <dgm:prSet presAssocID="{8A85A996-A84D-6844-9889-54E9BE3B0B6E}" presName="connTx" presStyleLbl="parChTrans1D2" presStyleIdx="2" presStyleCnt="6"/>
      <dgm:spPr/>
    </dgm:pt>
    <dgm:pt modelId="{DA1C808C-91AF-1D48-94F3-6B1FD1DE3581}" type="pres">
      <dgm:prSet presAssocID="{D8391A72-F710-2642-9610-3D2E26546184}" presName="root2" presStyleCnt="0"/>
      <dgm:spPr/>
    </dgm:pt>
    <dgm:pt modelId="{757CADFB-D1DB-884F-A5C5-C39F0A5D0A47}" type="pres">
      <dgm:prSet presAssocID="{D8391A72-F710-2642-9610-3D2E26546184}" presName="LevelTwoTextNode" presStyleLbl="node2" presStyleIdx="2" presStyleCnt="6">
        <dgm:presLayoutVars>
          <dgm:chPref val="3"/>
        </dgm:presLayoutVars>
      </dgm:prSet>
      <dgm:spPr/>
    </dgm:pt>
    <dgm:pt modelId="{E44F2EE1-A864-024C-A79D-3F8C14D3507F}" type="pres">
      <dgm:prSet presAssocID="{D8391A72-F710-2642-9610-3D2E26546184}" presName="level3hierChild" presStyleCnt="0"/>
      <dgm:spPr/>
    </dgm:pt>
    <dgm:pt modelId="{B1F1CC05-0E79-7142-9D33-26D2F83D7078}" type="pres">
      <dgm:prSet presAssocID="{F3383028-E210-9E4D-A5DB-D6A2DB99E046}" presName="conn2-1" presStyleLbl="parChTrans1D2" presStyleIdx="3" presStyleCnt="6"/>
      <dgm:spPr/>
    </dgm:pt>
    <dgm:pt modelId="{0D83E05B-3B15-F444-9311-5155BEAE8DE9}" type="pres">
      <dgm:prSet presAssocID="{F3383028-E210-9E4D-A5DB-D6A2DB99E046}" presName="connTx" presStyleLbl="parChTrans1D2" presStyleIdx="3" presStyleCnt="6"/>
      <dgm:spPr/>
    </dgm:pt>
    <dgm:pt modelId="{BA678622-B59B-6541-BAD0-B48B4812AA32}" type="pres">
      <dgm:prSet presAssocID="{B9D98D5B-7BF4-0A4C-AC33-25AB01F59B27}" presName="root2" presStyleCnt="0"/>
      <dgm:spPr/>
    </dgm:pt>
    <dgm:pt modelId="{F6BE5A6A-6DA0-9649-A89F-9A244E44CC5A}" type="pres">
      <dgm:prSet presAssocID="{B9D98D5B-7BF4-0A4C-AC33-25AB01F59B27}" presName="LevelTwoTextNode" presStyleLbl="node2" presStyleIdx="3" presStyleCnt="6">
        <dgm:presLayoutVars>
          <dgm:chPref val="3"/>
        </dgm:presLayoutVars>
      </dgm:prSet>
      <dgm:spPr/>
    </dgm:pt>
    <dgm:pt modelId="{B68CE47E-68E5-C244-9C09-4AED979EE7E4}" type="pres">
      <dgm:prSet presAssocID="{B9D98D5B-7BF4-0A4C-AC33-25AB01F59B27}" presName="level3hierChild" presStyleCnt="0"/>
      <dgm:spPr/>
    </dgm:pt>
    <dgm:pt modelId="{B7EBF4D0-DD11-5D4B-BF57-1F0AD76F6C74}" type="pres">
      <dgm:prSet presAssocID="{79413BA1-DE2B-7548-91F4-EA02C45F2FC0}" presName="conn2-1" presStyleLbl="parChTrans1D2" presStyleIdx="4" presStyleCnt="6"/>
      <dgm:spPr/>
    </dgm:pt>
    <dgm:pt modelId="{27380E6D-59F4-7646-8B4E-3812951E3BD1}" type="pres">
      <dgm:prSet presAssocID="{79413BA1-DE2B-7548-91F4-EA02C45F2FC0}" presName="connTx" presStyleLbl="parChTrans1D2" presStyleIdx="4" presStyleCnt="6"/>
      <dgm:spPr/>
    </dgm:pt>
    <dgm:pt modelId="{E36C1DCD-B06B-834E-9EDA-C2FF0023D57D}" type="pres">
      <dgm:prSet presAssocID="{58CE04F6-616D-3046-BAED-52E058450796}" presName="root2" presStyleCnt="0"/>
      <dgm:spPr/>
    </dgm:pt>
    <dgm:pt modelId="{80923F9F-EB48-9745-984D-AC6BA426EF13}" type="pres">
      <dgm:prSet presAssocID="{58CE04F6-616D-3046-BAED-52E058450796}" presName="LevelTwoTextNode" presStyleLbl="node2" presStyleIdx="4" presStyleCnt="6">
        <dgm:presLayoutVars>
          <dgm:chPref val="3"/>
        </dgm:presLayoutVars>
      </dgm:prSet>
      <dgm:spPr/>
    </dgm:pt>
    <dgm:pt modelId="{B4BCC6E2-87E1-4A4B-B2D4-BE39E2107F6D}" type="pres">
      <dgm:prSet presAssocID="{58CE04F6-616D-3046-BAED-52E058450796}" presName="level3hierChild" presStyleCnt="0"/>
      <dgm:spPr/>
    </dgm:pt>
    <dgm:pt modelId="{67343120-B011-1545-9A87-00F13145D256}" type="pres">
      <dgm:prSet presAssocID="{55F2BB46-30D1-ED48-B92A-2EA7EA8B6F36}" presName="conn2-1" presStyleLbl="parChTrans1D2" presStyleIdx="5" presStyleCnt="6"/>
      <dgm:spPr/>
    </dgm:pt>
    <dgm:pt modelId="{D7788B1B-B7CB-1A40-98F2-772DB9CEFF8C}" type="pres">
      <dgm:prSet presAssocID="{55F2BB46-30D1-ED48-B92A-2EA7EA8B6F36}" presName="connTx" presStyleLbl="parChTrans1D2" presStyleIdx="5" presStyleCnt="6"/>
      <dgm:spPr/>
    </dgm:pt>
    <dgm:pt modelId="{CDDA649E-1B1D-5F4E-ADB4-08D480915ED4}" type="pres">
      <dgm:prSet presAssocID="{EA5DB1D2-C67A-3440-ADFB-47403BE76065}" presName="root2" presStyleCnt="0"/>
      <dgm:spPr/>
    </dgm:pt>
    <dgm:pt modelId="{297E6975-80B5-0349-9D54-8E6E6C5D673E}" type="pres">
      <dgm:prSet presAssocID="{EA5DB1D2-C67A-3440-ADFB-47403BE76065}" presName="LevelTwoTextNode" presStyleLbl="node2" presStyleIdx="5" presStyleCnt="6">
        <dgm:presLayoutVars>
          <dgm:chPref val="3"/>
        </dgm:presLayoutVars>
      </dgm:prSet>
      <dgm:spPr/>
    </dgm:pt>
    <dgm:pt modelId="{E9C25CF0-76D3-2C46-8551-95884F1DEE75}" type="pres">
      <dgm:prSet presAssocID="{EA5DB1D2-C67A-3440-ADFB-47403BE76065}" presName="level3hierChild" presStyleCnt="0"/>
      <dgm:spPr/>
    </dgm:pt>
  </dgm:ptLst>
  <dgm:cxnLst>
    <dgm:cxn modelId="{BE23B404-CA9E-9E43-A939-FFDB751474F9}" type="presOf" srcId="{1C953C83-14FE-6246-B76E-DC5617F46BE6}" destId="{4020B44A-D026-CE49-897C-36BB7CDABEF4}" srcOrd="0" destOrd="0" presId="urn:microsoft.com/office/officeart/2008/layout/HorizontalMultiLevelHierarchy"/>
    <dgm:cxn modelId="{463C4B05-AD9B-6F4F-8226-8C86894937AE}" type="presOf" srcId="{8CC7F641-3129-DE44-AFBB-CE55EAF6C8B2}" destId="{626A23FC-94C3-2045-97B9-4D7EF1B0415E}" srcOrd="0" destOrd="0" presId="urn:microsoft.com/office/officeart/2008/layout/HorizontalMultiLevelHierarchy"/>
    <dgm:cxn modelId="{37930D14-78BE-124D-81B0-533C82F3DB91}" srcId="{C97C88B7-367C-4745-A48A-76A08C362C39}" destId="{D8391A72-F710-2642-9610-3D2E26546184}" srcOrd="2" destOrd="0" parTransId="{8A85A996-A84D-6844-9889-54E9BE3B0B6E}" sibTransId="{FBE4F47F-2C0B-BB43-A44A-187F0FEFAAF4}"/>
    <dgm:cxn modelId="{5B1D9114-02B2-6A41-AB4F-9B0FA33BD709}" type="presOf" srcId="{8E72AC2A-E8E9-8F4C-A285-B5341107E033}" destId="{C94760C1-E32C-EF4B-AD16-3A1D3BE09851}" srcOrd="1" destOrd="0" presId="urn:microsoft.com/office/officeart/2008/layout/HorizontalMultiLevelHierarchy"/>
    <dgm:cxn modelId="{8C756B1B-7634-3240-A20A-54C027D62604}" type="presOf" srcId="{58CE04F6-616D-3046-BAED-52E058450796}" destId="{80923F9F-EB48-9745-984D-AC6BA426EF13}" srcOrd="0" destOrd="0" presId="urn:microsoft.com/office/officeart/2008/layout/HorizontalMultiLevelHierarchy"/>
    <dgm:cxn modelId="{B637B125-3777-D441-BBD4-18CE1252EA89}" type="presOf" srcId="{55F2BB46-30D1-ED48-B92A-2EA7EA8B6F36}" destId="{67343120-B011-1545-9A87-00F13145D256}" srcOrd="0" destOrd="0" presId="urn:microsoft.com/office/officeart/2008/layout/HorizontalMultiLevelHierarchy"/>
    <dgm:cxn modelId="{5D932D3B-A3B3-0C4E-8355-A229220DF772}" type="presOf" srcId="{55F2BB46-30D1-ED48-B92A-2EA7EA8B6F36}" destId="{D7788B1B-B7CB-1A40-98F2-772DB9CEFF8C}" srcOrd="1" destOrd="0" presId="urn:microsoft.com/office/officeart/2008/layout/HorizontalMultiLevelHierarchy"/>
    <dgm:cxn modelId="{7A61D74E-DF6C-5240-8FE4-1D66EEA709B2}" type="presOf" srcId="{C97C88B7-367C-4745-A48A-76A08C362C39}" destId="{5E49EC81-5204-0945-AE60-CA14C71FCF2B}" srcOrd="0" destOrd="0" presId="urn:microsoft.com/office/officeart/2008/layout/HorizontalMultiLevelHierarchy"/>
    <dgm:cxn modelId="{68B50F59-3A45-4947-9393-F8FA54BB9400}" srcId="{C97C88B7-367C-4745-A48A-76A08C362C39}" destId="{1C953C83-14FE-6246-B76E-DC5617F46BE6}" srcOrd="0" destOrd="0" parTransId="{8E72AC2A-E8E9-8F4C-A285-B5341107E033}" sibTransId="{32A3A43F-32F9-264B-845A-CBD434318683}"/>
    <dgm:cxn modelId="{00B4425D-A8A1-A94C-8F12-11CE56B1EFDC}" type="presOf" srcId="{D8391A72-F710-2642-9610-3D2E26546184}" destId="{757CADFB-D1DB-884F-A5C5-C39F0A5D0A47}" srcOrd="0" destOrd="0" presId="urn:microsoft.com/office/officeart/2008/layout/HorizontalMultiLevelHierarchy"/>
    <dgm:cxn modelId="{2278145F-F5D2-8348-A57E-0BBE6C3C1ACA}" type="presOf" srcId="{8E72AC2A-E8E9-8F4C-A285-B5341107E033}" destId="{971C753F-32E3-D14F-B354-515699465AB2}" srcOrd="0" destOrd="0" presId="urn:microsoft.com/office/officeart/2008/layout/HorizontalMultiLevelHierarchy"/>
    <dgm:cxn modelId="{BCBB0F61-074E-0A4C-859C-30B36F3CAB3F}" srcId="{C97C88B7-367C-4745-A48A-76A08C362C39}" destId="{58CE04F6-616D-3046-BAED-52E058450796}" srcOrd="4" destOrd="0" parTransId="{79413BA1-DE2B-7548-91F4-EA02C45F2FC0}" sibTransId="{D1EFED21-E7E2-7E44-863E-425CDD2CD335}"/>
    <dgm:cxn modelId="{807D4762-7E14-AD46-8D90-C875129FA1EF}" type="presOf" srcId="{8FC3A8EB-B2F9-9D4E-9B12-73C15904D013}" destId="{295EFEA4-5D3D-2048-B449-0532944D5860}" srcOrd="0" destOrd="0" presId="urn:microsoft.com/office/officeart/2008/layout/HorizontalMultiLevelHierarchy"/>
    <dgm:cxn modelId="{869B2B6B-7B57-F947-9FD5-266086078581}" type="presOf" srcId="{79413BA1-DE2B-7548-91F4-EA02C45F2FC0}" destId="{27380E6D-59F4-7646-8B4E-3812951E3BD1}" srcOrd="1" destOrd="0" presId="urn:microsoft.com/office/officeart/2008/layout/HorizontalMultiLevelHierarchy"/>
    <dgm:cxn modelId="{7AC7BC77-EC43-254F-8374-C9F1A20FD592}" srcId="{8FC3A8EB-B2F9-9D4E-9B12-73C15904D013}" destId="{C97C88B7-367C-4745-A48A-76A08C362C39}" srcOrd="0" destOrd="0" parTransId="{F4F468F5-DE94-7D49-9CD6-36EF48F7C586}" sibTransId="{FFE7C75C-1D97-2149-B83D-CFC0936383BA}"/>
    <dgm:cxn modelId="{075D2A82-3ECE-974F-ABE2-B3CB9F94F822}" type="presOf" srcId="{B9D98D5B-7BF4-0A4C-AC33-25AB01F59B27}" destId="{F6BE5A6A-6DA0-9649-A89F-9A244E44CC5A}" srcOrd="0" destOrd="0" presId="urn:microsoft.com/office/officeart/2008/layout/HorizontalMultiLevelHierarchy"/>
    <dgm:cxn modelId="{390BBA96-7648-4247-A4B3-2CE9E8A1F7FC}" type="presOf" srcId="{F3383028-E210-9E4D-A5DB-D6A2DB99E046}" destId="{B1F1CC05-0E79-7142-9D33-26D2F83D7078}" srcOrd="0" destOrd="0" presId="urn:microsoft.com/office/officeart/2008/layout/HorizontalMultiLevelHierarchy"/>
    <dgm:cxn modelId="{BCA409A3-BB6A-9349-84D3-ABC8E2DE2CC3}" srcId="{C97C88B7-367C-4745-A48A-76A08C362C39}" destId="{0A4030C3-C65C-B54C-9D1D-E7C0A705F720}" srcOrd="1" destOrd="0" parTransId="{8CC7F641-3129-DE44-AFBB-CE55EAF6C8B2}" sibTransId="{14A2F9B1-0E51-F845-9A07-02729974D8D1}"/>
    <dgm:cxn modelId="{C50785A4-8D66-8A41-94F0-94309850F5D9}" type="presOf" srcId="{8A85A996-A84D-6844-9889-54E9BE3B0B6E}" destId="{D1859063-940C-1347-BEDE-E67FBC55BF8C}" srcOrd="0" destOrd="0" presId="urn:microsoft.com/office/officeart/2008/layout/HorizontalMultiLevelHierarchy"/>
    <dgm:cxn modelId="{A5EFC0AA-743E-E44D-9DB8-322E65E6BC93}" type="presOf" srcId="{F3383028-E210-9E4D-A5DB-D6A2DB99E046}" destId="{0D83E05B-3B15-F444-9311-5155BEAE8DE9}" srcOrd="1" destOrd="0" presId="urn:microsoft.com/office/officeart/2008/layout/HorizontalMultiLevelHierarchy"/>
    <dgm:cxn modelId="{036E06B5-ADD8-724A-B48B-E09374A1F122}" type="presOf" srcId="{79413BA1-DE2B-7548-91F4-EA02C45F2FC0}" destId="{B7EBF4D0-DD11-5D4B-BF57-1F0AD76F6C74}" srcOrd="0" destOrd="0" presId="urn:microsoft.com/office/officeart/2008/layout/HorizontalMultiLevelHierarchy"/>
    <dgm:cxn modelId="{CF850DC2-3048-354D-A47D-245B9B9B8256}" type="presOf" srcId="{8A85A996-A84D-6844-9889-54E9BE3B0B6E}" destId="{EF8BC8D8-B3CF-0245-AD0B-F5996118FC9F}" srcOrd="1" destOrd="0" presId="urn:microsoft.com/office/officeart/2008/layout/HorizontalMultiLevelHierarchy"/>
    <dgm:cxn modelId="{66B233C4-BD61-F04A-B0A9-90526B26D490}" srcId="{C97C88B7-367C-4745-A48A-76A08C362C39}" destId="{B9D98D5B-7BF4-0A4C-AC33-25AB01F59B27}" srcOrd="3" destOrd="0" parTransId="{F3383028-E210-9E4D-A5DB-D6A2DB99E046}" sibTransId="{910C82AC-AD17-F345-B5EF-D09320280AAF}"/>
    <dgm:cxn modelId="{A9B92DC7-9043-2147-AF90-6449D54BAE35}" type="presOf" srcId="{0A4030C3-C65C-B54C-9D1D-E7C0A705F720}" destId="{9DC6DDF7-6F16-D640-A870-8035FDFFD2B0}" srcOrd="0" destOrd="0" presId="urn:microsoft.com/office/officeart/2008/layout/HorizontalMultiLevelHierarchy"/>
    <dgm:cxn modelId="{817D53CB-626E-3B49-87A2-98277F8B9437}" type="presOf" srcId="{EA5DB1D2-C67A-3440-ADFB-47403BE76065}" destId="{297E6975-80B5-0349-9D54-8E6E6C5D673E}" srcOrd="0" destOrd="0" presId="urn:microsoft.com/office/officeart/2008/layout/HorizontalMultiLevelHierarchy"/>
    <dgm:cxn modelId="{9F567BE5-5644-FA4A-9203-8AFBAA636418}" type="presOf" srcId="{8CC7F641-3129-DE44-AFBB-CE55EAF6C8B2}" destId="{6C231E0F-4F3B-8244-B341-0B794C17F72E}" srcOrd="1" destOrd="0" presId="urn:microsoft.com/office/officeart/2008/layout/HorizontalMultiLevelHierarchy"/>
    <dgm:cxn modelId="{7654C5ED-7FE7-C545-92BC-A59ED63F87DA}" srcId="{C97C88B7-367C-4745-A48A-76A08C362C39}" destId="{EA5DB1D2-C67A-3440-ADFB-47403BE76065}" srcOrd="5" destOrd="0" parTransId="{55F2BB46-30D1-ED48-B92A-2EA7EA8B6F36}" sibTransId="{AFDB3FB5-9D07-6A4A-95F7-A9DFB358F1C7}"/>
    <dgm:cxn modelId="{702B9262-39D2-6D46-9907-D06269E30B1F}" type="presParOf" srcId="{295EFEA4-5D3D-2048-B449-0532944D5860}" destId="{6A9507D4-B746-E949-AF5D-E1A3031D7DC3}" srcOrd="0" destOrd="0" presId="urn:microsoft.com/office/officeart/2008/layout/HorizontalMultiLevelHierarchy"/>
    <dgm:cxn modelId="{FD107A5B-817C-1643-A5E2-FC2F0665A74A}" type="presParOf" srcId="{6A9507D4-B746-E949-AF5D-E1A3031D7DC3}" destId="{5E49EC81-5204-0945-AE60-CA14C71FCF2B}" srcOrd="0" destOrd="0" presId="urn:microsoft.com/office/officeart/2008/layout/HorizontalMultiLevelHierarchy"/>
    <dgm:cxn modelId="{37EAEF1D-B7AE-BD45-B395-063F0DFA5B27}" type="presParOf" srcId="{6A9507D4-B746-E949-AF5D-E1A3031D7DC3}" destId="{65450AE3-AFEB-4A4C-86D9-C0F771A317D6}" srcOrd="1" destOrd="0" presId="urn:microsoft.com/office/officeart/2008/layout/HorizontalMultiLevelHierarchy"/>
    <dgm:cxn modelId="{D0C9D461-9D10-8D4C-9A64-F10350151D25}" type="presParOf" srcId="{65450AE3-AFEB-4A4C-86D9-C0F771A317D6}" destId="{971C753F-32E3-D14F-B354-515699465AB2}" srcOrd="0" destOrd="0" presId="urn:microsoft.com/office/officeart/2008/layout/HorizontalMultiLevelHierarchy"/>
    <dgm:cxn modelId="{4C38AD14-E62C-3C4F-8F38-5399E779B590}" type="presParOf" srcId="{971C753F-32E3-D14F-B354-515699465AB2}" destId="{C94760C1-E32C-EF4B-AD16-3A1D3BE09851}" srcOrd="0" destOrd="0" presId="urn:microsoft.com/office/officeart/2008/layout/HorizontalMultiLevelHierarchy"/>
    <dgm:cxn modelId="{17319FC4-6386-FB4D-AAAB-BFC49B3700AF}" type="presParOf" srcId="{65450AE3-AFEB-4A4C-86D9-C0F771A317D6}" destId="{B0A26535-8A0D-7947-8B9E-61BEB7AB412C}" srcOrd="1" destOrd="0" presId="urn:microsoft.com/office/officeart/2008/layout/HorizontalMultiLevelHierarchy"/>
    <dgm:cxn modelId="{665F5A38-A7B8-5E4C-AF6B-9ABFAE2FC73A}" type="presParOf" srcId="{B0A26535-8A0D-7947-8B9E-61BEB7AB412C}" destId="{4020B44A-D026-CE49-897C-36BB7CDABEF4}" srcOrd="0" destOrd="0" presId="urn:microsoft.com/office/officeart/2008/layout/HorizontalMultiLevelHierarchy"/>
    <dgm:cxn modelId="{E1F9663D-540E-AA4B-A51A-C190231D077F}" type="presParOf" srcId="{B0A26535-8A0D-7947-8B9E-61BEB7AB412C}" destId="{947C3EFA-CD4D-A94C-B8A4-D07F23B66D18}" srcOrd="1" destOrd="0" presId="urn:microsoft.com/office/officeart/2008/layout/HorizontalMultiLevelHierarchy"/>
    <dgm:cxn modelId="{85DF6123-5922-624B-ABFD-942582955EC2}" type="presParOf" srcId="{65450AE3-AFEB-4A4C-86D9-C0F771A317D6}" destId="{626A23FC-94C3-2045-97B9-4D7EF1B0415E}" srcOrd="2" destOrd="0" presId="urn:microsoft.com/office/officeart/2008/layout/HorizontalMultiLevelHierarchy"/>
    <dgm:cxn modelId="{CF2752E8-6BD2-AC4B-9CB9-954B4CC964A6}" type="presParOf" srcId="{626A23FC-94C3-2045-97B9-4D7EF1B0415E}" destId="{6C231E0F-4F3B-8244-B341-0B794C17F72E}" srcOrd="0" destOrd="0" presId="urn:microsoft.com/office/officeart/2008/layout/HorizontalMultiLevelHierarchy"/>
    <dgm:cxn modelId="{869766B8-867A-7542-9076-46B0E7578D51}" type="presParOf" srcId="{65450AE3-AFEB-4A4C-86D9-C0F771A317D6}" destId="{77EDE833-1D36-A746-ACCF-E25D15A1F550}" srcOrd="3" destOrd="0" presId="urn:microsoft.com/office/officeart/2008/layout/HorizontalMultiLevelHierarchy"/>
    <dgm:cxn modelId="{5B0B4EED-2657-9344-9441-8177E7EE3B07}" type="presParOf" srcId="{77EDE833-1D36-A746-ACCF-E25D15A1F550}" destId="{9DC6DDF7-6F16-D640-A870-8035FDFFD2B0}" srcOrd="0" destOrd="0" presId="urn:microsoft.com/office/officeart/2008/layout/HorizontalMultiLevelHierarchy"/>
    <dgm:cxn modelId="{5564E5D3-AB5D-0F4E-B8DF-70EC043DCC15}" type="presParOf" srcId="{77EDE833-1D36-A746-ACCF-E25D15A1F550}" destId="{0A4A2DB3-0441-C348-851D-EE14EDE0E9E2}" srcOrd="1" destOrd="0" presId="urn:microsoft.com/office/officeart/2008/layout/HorizontalMultiLevelHierarchy"/>
    <dgm:cxn modelId="{53BF639C-1A3C-3C48-B20D-49D71D48D91C}" type="presParOf" srcId="{65450AE3-AFEB-4A4C-86D9-C0F771A317D6}" destId="{D1859063-940C-1347-BEDE-E67FBC55BF8C}" srcOrd="4" destOrd="0" presId="urn:microsoft.com/office/officeart/2008/layout/HorizontalMultiLevelHierarchy"/>
    <dgm:cxn modelId="{5F34F8A5-1EEB-B540-88BA-9A9D2970EBF1}" type="presParOf" srcId="{D1859063-940C-1347-BEDE-E67FBC55BF8C}" destId="{EF8BC8D8-B3CF-0245-AD0B-F5996118FC9F}" srcOrd="0" destOrd="0" presId="urn:microsoft.com/office/officeart/2008/layout/HorizontalMultiLevelHierarchy"/>
    <dgm:cxn modelId="{A9649F21-41B9-BF40-BDF2-32C1B00D913C}" type="presParOf" srcId="{65450AE3-AFEB-4A4C-86D9-C0F771A317D6}" destId="{DA1C808C-91AF-1D48-94F3-6B1FD1DE3581}" srcOrd="5" destOrd="0" presId="urn:microsoft.com/office/officeart/2008/layout/HorizontalMultiLevelHierarchy"/>
    <dgm:cxn modelId="{D24A29AD-4575-A045-8C07-0ED2FFDA53AF}" type="presParOf" srcId="{DA1C808C-91AF-1D48-94F3-6B1FD1DE3581}" destId="{757CADFB-D1DB-884F-A5C5-C39F0A5D0A47}" srcOrd="0" destOrd="0" presId="urn:microsoft.com/office/officeart/2008/layout/HorizontalMultiLevelHierarchy"/>
    <dgm:cxn modelId="{F476CA5C-8C69-C24F-AA2E-739903BCC9C8}" type="presParOf" srcId="{DA1C808C-91AF-1D48-94F3-6B1FD1DE3581}" destId="{E44F2EE1-A864-024C-A79D-3F8C14D3507F}" srcOrd="1" destOrd="0" presId="urn:microsoft.com/office/officeart/2008/layout/HorizontalMultiLevelHierarchy"/>
    <dgm:cxn modelId="{DC5ED9FD-CC83-7142-AE18-A3916A7CFEAB}" type="presParOf" srcId="{65450AE3-AFEB-4A4C-86D9-C0F771A317D6}" destId="{B1F1CC05-0E79-7142-9D33-26D2F83D7078}" srcOrd="6" destOrd="0" presId="urn:microsoft.com/office/officeart/2008/layout/HorizontalMultiLevelHierarchy"/>
    <dgm:cxn modelId="{9AD5E7DA-D235-184B-8FB3-F4F3B081B573}" type="presParOf" srcId="{B1F1CC05-0E79-7142-9D33-26D2F83D7078}" destId="{0D83E05B-3B15-F444-9311-5155BEAE8DE9}" srcOrd="0" destOrd="0" presId="urn:microsoft.com/office/officeart/2008/layout/HorizontalMultiLevelHierarchy"/>
    <dgm:cxn modelId="{7B9BBF8C-FBC2-5242-BBB2-D601C7D98E4C}" type="presParOf" srcId="{65450AE3-AFEB-4A4C-86D9-C0F771A317D6}" destId="{BA678622-B59B-6541-BAD0-B48B4812AA32}" srcOrd="7" destOrd="0" presId="urn:microsoft.com/office/officeart/2008/layout/HorizontalMultiLevelHierarchy"/>
    <dgm:cxn modelId="{438A9B5F-0557-6542-AA11-2D311F4795AE}" type="presParOf" srcId="{BA678622-B59B-6541-BAD0-B48B4812AA32}" destId="{F6BE5A6A-6DA0-9649-A89F-9A244E44CC5A}" srcOrd="0" destOrd="0" presId="urn:microsoft.com/office/officeart/2008/layout/HorizontalMultiLevelHierarchy"/>
    <dgm:cxn modelId="{4115E6BD-3AB9-1A43-9EA6-10BF4AD3A39E}" type="presParOf" srcId="{BA678622-B59B-6541-BAD0-B48B4812AA32}" destId="{B68CE47E-68E5-C244-9C09-4AED979EE7E4}" srcOrd="1" destOrd="0" presId="urn:microsoft.com/office/officeart/2008/layout/HorizontalMultiLevelHierarchy"/>
    <dgm:cxn modelId="{AE7EA338-FA78-A24F-B634-3E0F3EDAF8E6}" type="presParOf" srcId="{65450AE3-AFEB-4A4C-86D9-C0F771A317D6}" destId="{B7EBF4D0-DD11-5D4B-BF57-1F0AD76F6C74}" srcOrd="8" destOrd="0" presId="urn:microsoft.com/office/officeart/2008/layout/HorizontalMultiLevelHierarchy"/>
    <dgm:cxn modelId="{F0932ABC-DB13-2442-9D97-A3A08A10A766}" type="presParOf" srcId="{B7EBF4D0-DD11-5D4B-BF57-1F0AD76F6C74}" destId="{27380E6D-59F4-7646-8B4E-3812951E3BD1}" srcOrd="0" destOrd="0" presId="urn:microsoft.com/office/officeart/2008/layout/HorizontalMultiLevelHierarchy"/>
    <dgm:cxn modelId="{98DBC4C4-4CA7-7A4E-8282-7D4A190D4DA6}" type="presParOf" srcId="{65450AE3-AFEB-4A4C-86D9-C0F771A317D6}" destId="{E36C1DCD-B06B-834E-9EDA-C2FF0023D57D}" srcOrd="9" destOrd="0" presId="urn:microsoft.com/office/officeart/2008/layout/HorizontalMultiLevelHierarchy"/>
    <dgm:cxn modelId="{9ADAB50C-56AD-CD4D-B162-B6F9C009CA47}" type="presParOf" srcId="{E36C1DCD-B06B-834E-9EDA-C2FF0023D57D}" destId="{80923F9F-EB48-9745-984D-AC6BA426EF13}" srcOrd="0" destOrd="0" presId="urn:microsoft.com/office/officeart/2008/layout/HorizontalMultiLevelHierarchy"/>
    <dgm:cxn modelId="{A5AF9346-8638-5A42-AA5E-8DE2FB907BB1}" type="presParOf" srcId="{E36C1DCD-B06B-834E-9EDA-C2FF0023D57D}" destId="{B4BCC6E2-87E1-4A4B-B2D4-BE39E2107F6D}" srcOrd="1" destOrd="0" presId="urn:microsoft.com/office/officeart/2008/layout/HorizontalMultiLevelHierarchy"/>
    <dgm:cxn modelId="{4CF8A066-E12B-554A-AE1B-E1096EB6B1BA}" type="presParOf" srcId="{65450AE3-AFEB-4A4C-86D9-C0F771A317D6}" destId="{67343120-B011-1545-9A87-00F13145D256}" srcOrd="10" destOrd="0" presId="urn:microsoft.com/office/officeart/2008/layout/HorizontalMultiLevelHierarchy"/>
    <dgm:cxn modelId="{6FA56AC5-93E9-8E4A-8903-2454254CECCF}" type="presParOf" srcId="{67343120-B011-1545-9A87-00F13145D256}" destId="{D7788B1B-B7CB-1A40-98F2-772DB9CEFF8C}" srcOrd="0" destOrd="0" presId="urn:microsoft.com/office/officeart/2008/layout/HorizontalMultiLevelHierarchy"/>
    <dgm:cxn modelId="{2E22A64B-93FA-124A-9FEE-B72702AF634E}" type="presParOf" srcId="{65450AE3-AFEB-4A4C-86D9-C0F771A317D6}" destId="{CDDA649E-1B1D-5F4E-ADB4-08D480915ED4}" srcOrd="11" destOrd="0" presId="urn:microsoft.com/office/officeart/2008/layout/HorizontalMultiLevelHierarchy"/>
    <dgm:cxn modelId="{56C8BD25-CA65-874E-A920-C403834484EC}" type="presParOf" srcId="{CDDA649E-1B1D-5F4E-ADB4-08D480915ED4}" destId="{297E6975-80B5-0349-9D54-8E6E6C5D673E}" srcOrd="0" destOrd="0" presId="urn:microsoft.com/office/officeart/2008/layout/HorizontalMultiLevelHierarchy"/>
    <dgm:cxn modelId="{C7B2567A-9057-C94D-8B5D-F68952949F61}" type="presParOf" srcId="{CDDA649E-1B1D-5F4E-ADB4-08D480915ED4}" destId="{E9C25CF0-76D3-2C46-8551-95884F1DEE75}"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1032E5C-B52D-9745-9605-2A370FF32CFD}" type="doc">
      <dgm:prSet loTypeId="urn:microsoft.com/office/officeart/2005/8/layout/lProcess2" loCatId="hierarchy" qsTypeId="urn:microsoft.com/office/officeart/2005/8/quickstyle/simple1" qsCatId="simple" csTypeId="urn:microsoft.com/office/officeart/2005/8/colors/colorful2" csCatId="colorful" phldr="1"/>
      <dgm:spPr/>
      <dgm:t>
        <a:bodyPr/>
        <a:lstStyle/>
        <a:p>
          <a:endParaRPr lang="en-GB"/>
        </a:p>
      </dgm:t>
    </dgm:pt>
    <dgm:pt modelId="{027A5DE8-A17C-FF47-A2AC-C9FAF549B9D7}">
      <dgm:prSet phldrT="[Text]" custT="1"/>
      <dgm:spPr/>
      <dgm:t>
        <a:bodyPr/>
        <a:lstStyle/>
        <a:p>
          <a:r>
            <a:rPr lang="en-IE" sz="1400" b="1" dirty="0"/>
            <a:t>[lawfulness, fairness and transparency]</a:t>
          </a:r>
          <a:endParaRPr lang="en-GB" sz="1400" b="0" dirty="0"/>
        </a:p>
      </dgm:t>
    </dgm:pt>
    <dgm:pt modelId="{E227B0BD-8F4C-C244-A57F-4DDCAB2F6253}" type="parTrans" cxnId="{9D91371E-99BC-1845-A0C0-43415D54F1E3}">
      <dgm:prSet/>
      <dgm:spPr/>
      <dgm:t>
        <a:bodyPr/>
        <a:lstStyle/>
        <a:p>
          <a:endParaRPr lang="it-IT"/>
        </a:p>
      </dgm:t>
    </dgm:pt>
    <dgm:pt modelId="{CBC81621-AC16-9C4B-81FC-7B8BBF45B684}" type="sibTrans" cxnId="{9D91371E-99BC-1845-A0C0-43415D54F1E3}">
      <dgm:prSet/>
      <dgm:spPr/>
      <dgm:t>
        <a:bodyPr/>
        <a:lstStyle/>
        <a:p>
          <a:endParaRPr lang="it-IT"/>
        </a:p>
      </dgm:t>
    </dgm:pt>
    <dgm:pt modelId="{0DF11A31-F7B4-6448-8E05-B19C50DA929D}">
      <dgm:prSet phldrT="[Text]" custT="1"/>
      <dgm:spPr/>
      <dgm:t>
        <a:bodyPr/>
        <a:lstStyle/>
        <a:p>
          <a:r>
            <a:rPr lang="en-IE" sz="1400" b="1" dirty="0"/>
            <a:t>[purpose limitation]</a:t>
          </a:r>
          <a:endParaRPr lang="en-GB" sz="1400" b="0" dirty="0"/>
        </a:p>
      </dgm:t>
    </dgm:pt>
    <dgm:pt modelId="{4B23FD59-EEC6-0A48-8ED0-AC12838CE82B}" type="parTrans" cxnId="{1E6CB108-C141-D645-91C9-F192DABA49E9}">
      <dgm:prSet/>
      <dgm:spPr/>
      <dgm:t>
        <a:bodyPr/>
        <a:lstStyle/>
        <a:p>
          <a:endParaRPr lang="it-IT"/>
        </a:p>
      </dgm:t>
    </dgm:pt>
    <dgm:pt modelId="{C4F02C2E-96CA-4E4C-9D3C-4551DF3579BD}" type="sibTrans" cxnId="{1E6CB108-C141-D645-91C9-F192DABA49E9}">
      <dgm:prSet/>
      <dgm:spPr/>
      <dgm:t>
        <a:bodyPr/>
        <a:lstStyle/>
        <a:p>
          <a:endParaRPr lang="it-IT"/>
        </a:p>
      </dgm:t>
    </dgm:pt>
    <dgm:pt modelId="{C0030476-D378-5C46-923D-AC80423E723A}">
      <dgm:prSet phldrT="[Text]"/>
      <dgm:spPr/>
      <dgm:t>
        <a:bodyPr/>
        <a:lstStyle/>
        <a:p>
          <a:r>
            <a:rPr lang="en-IE" b="1" dirty="0"/>
            <a:t>[data minimisation]</a:t>
          </a:r>
          <a:endParaRPr lang="en-IE" b="0" dirty="0"/>
        </a:p>
      </dgm:t>
    </dgm:pt>
    <dgm:pt modelId="{93E6BF78-A833-D442-BCAD-B4AD61196F9D}" type="parTrans" cxnId="{DA67F7F1-05CD-364A-AFB3-714FC49F1C5A}">
      <dgm:prSet/>
      <dgm:spPr/>
      <dgm:t>
        <a:bodyPr/>
        <a:lstStyle/>
        <a:p>
          <a:endParaRPr lang="it-IT"/>
        </a:p>
      </dgm:t>
    </dgm:pt>
    <dgm:pt modelId="{E169412F-9489-0E4D-8949-2464EDC0F452}" type="sibTrans" cxnId="{DA67F7F1-05CD-364A-AFB3-714FC49F1C5A}">
      <dgm:prSet/>
      <dgm:spPr/>
      <dgm:t>
        <a:bodyPr/>
        <a:lstStyle/>
        <a:p>
          <a:endParaRPr lang="it-IT"/>
        </a:p>
      </dgm:t>
    </dgm:pt>
    <dgm:pt modelId="{49D0AF1D-07D5-6849-B45A-BFC2F4372B26}">
      <dgm:prSet phldrT="[Text]"/>
      <dgm:spPr/>
      <dgm:t>
        <a:bodyPr/>
        <a:lstStyle/>
        <a:p>
          <a:r>
            <a:rPr lang="en-GB" b="1" dirty="0"/>
            <a:t>[accuracy]</a:t>
          </a:r>
          <a:endParaRPr lang="en-IE" b="0" dirty="0"/>
        </a:p>
      </dgm:t>
    </dgm:pt>
    <dgm:pt modelId="{5D8F7E6F-ED75-E046-BCCD-0DC4D16C78AE}" type="parTrans" cxnId="{55580E0C-F03E-CD4E-9685-5A70ECEE8CCE}">
      <dgm:prSet/>
      <dgm:spPr/>
      <dgm:t>
        <a:bodyPr/>
        <a:lstStyle/>
        <a:p>
          <a:endParaRPr lang="it-IT"/>
        </a:p>
      </dgm:t>
    </dgm:pt>
    <dgm:pt modelId="{2603D12B-DB9C-974D-97BF-0713209277E7}" type="sibTrans" cxnId="{55580E0C-F03E-CD4E-9685-5A70ECEE8CCE}">
      <dgm:prSet/>
      <dgm:spPr/>
      <dgm:t>
        <a:bodyPr/>
        <a:lstStyle/>
        <a:p>
          <a:endParaRPr lang="it-IT"/>
        </a:p>
      </dgm:t>
    </dgm:pt>
    <dgm:pt modelId="{2C219E8B-0CC4-3146-994B-402FD9029780}">
      <dgm:prSet phldrT="[Text]"/>
      <dgm:spPr/>
      <dgm:t>
        <a:bodyPr/>
        <a:lstStyle/>
        <a:p>
          <a:r>
            <a:rPr lang="en-IE" b="1" dirty="0"/>
            <a:t>[storage limitation]</a:t>
          </a:r>
          <a:endParaRPr lang="en-IE" b="0" dirty="0"/>
        </a:p>
      </dgm:t>
    </dgm:pt>
    <dgm:pt modelId="{0FC8002E-325C-224B-8E1C-040118ECDDA6}" type="parTrans" cxnId="{00F422CD-F3EA-224C-8AF9-73502FF1E31D}">
      <dgm:prSet/>
      <dgm:spPr/>
      <dgm:t>
        <a:bodyPr/>
        <a:lstStyle/>
        <a:p>
          <a:endParaRPr lang="it-IT"/>
        </a:p>
      </dgm:t>
    </dgm:pt>
    <dgm:pt modelId="{F3740B87-0AA9-2640-90EB-3B9F9519BE60}" type="sibTrans" cxnId="{00F422CD-F3EA-224C-8AF9-73502FF1E31D}">
      <dgm:prSet/>
      <dgm:spPr/>
      <dgm:t>
        <a:bodyPr/>
        <a:lstStyle/>
        <a:p>
          <a:endParaRPr lang="it-IT"/>
        </a:p>
      </dgm:t>
    </dgm:pt>
    <dgm:pt modelId="{96EBB398-8953-5C4B-B0DC-44AF1C4289D1}">
      <dgm:prSet phldrT="[Text]"/>
      <dgm:spPr/>
      <dgm:t>
        <a:bodyPr/>
        <a:lstStyle/>
        <a:p>
          <a:r>
            <a:rPr lang="en-GB" b="1" dirty="0"/>
            <a:t>[integrity and confidentiality]</a:t>
          </a:r>
          <a:endParaRPr lang="it-IT" b="0" dirty="0"/>
        </a:p>
      </dgm:t>
    </dgm:pt>
    <dgm:pt modelId="{C1B117CD-9D95-E040-A2BE-2D0E895042E4}" type="parTrans" cxnId="{AFE6653A-6DEB-644E-87D3-12E2EF2133A5}">
      <dgm:prSet/>
      <dgm:spPr/>
      <dgm:t>
        <a:bodyPr/>
        <a:lstStyle/>
        <a:p>
          <a:endParaRPr lang="it-IT"/>
        </a:p>
      </dgm:t>
    </dgm:pt>
    <dgm:pt modelId="{7885B334-9954-AB43-BADB-02AB36788F79}" type="sibTrans" cxnId="{AFE6653A-6DEB-644E-87D3-12E2EF2133A5}">
      <dgm:prSet/>
      <dgm:spPr/>
      <dgm:t>
        <a:bodyPr/>
        <a:lstStyle/>
        <a:p>
          <a:endParaRPr lang="it-IT"/>
        </a:p>
      </dgm:t>
    </dgm:pt>
    <dgm:pt modelId="{A1C7BA3F-E6F5-3C4C-9D05-407E1510A55D}">
      <dgm:prSet phldrT="[Text]" custT="1"/>
      <dgm:spPr/>
      <dgm:t>
        <a:bodyPr/>
        <a:lstStyle/>
        <a:p>
          <a:r>
            <a:rPr lang="en-GB" sz="1400" b="1" dirty="0"/>
            <a:t>[accountability]</a:t>
          </a:r>
          <a:endParaRPr lang="en-GB" sz="1200" dirty="0"/>
        </a:p>
      </dgm:t>
    </dgm:pt>
    <dgm:pt modelId="{93A1E2EE-6A04-8B4D-9BE8-2F40B4E5D418}" type="parTrans" cxnId="{34A496E9-6167-7640-8F81-B721A4079C78}">
      <dgm:prSet/>
      <dgm:spPr/>
      <dgm:t>
        <a:bodyPr/>
        <a:lstStyle/>
        <a:p>
          <a:endParaRPr lang="it-IT"/>
        </a:p>
      </dgm:t>
    </dgm:pt>
    <dgm:pt modelId="{EAAFA898-2D8B-8745-A811-FD5E8252A061}" type="sibTrans" cxnId="{34A496E9-6167-7640-8F81-B721A4079C78}">
      <dgm:prSet/>
      <dgm:spPr/>
      <dgm:t>
        <a:bodyPr/>
        <a:lstStyle/>
        <a:p>
          <a:endParaRPr lang="it-IT"/>
        </a:p>
      </dgm:t>
    </dgm:pt>
    <dgm:pt modelId="{6460A9E8-1140-3B43-898B-4DE1D202D495}">
      <dgm:prSet phldrT="[Text]" custT="1"/>
      <dgm:spPr/>
      <dgm:t>
        <a:bodyPr/>
        <a:lstStyle/>
        <a:p>
          <a:r>
            <a:rPr lang="en-GB" sz="1000" dirty="0"/>
            <a:t>1</a:t>
          </a:r>
          <a:r>
            <a:rPr lang="en-IE" sz="1000" b="1" dirty="0"/>
            <a:t>.a </a:t>
          </a:r>
          <a:r>
            <a:rPr lang="en-IE" sz="1000" b="0" dirty="0"/>
            <a:t>processed lawfully, fairly and in a transparent manner in relation to the data subject</a:t>
          </a:r>
          <a:endParaRPr lang="en-GB" sz="1000" b="0" dirty="0"/>
        </a:p>
      </dgm:t>
    </dgm:pt>
    <dgm:pt modelId="{0243A5E6-6D03-8141-B348-3C0A16473E9B}" type="parTrans" cxnId="{EEA836A2-B71A-6246-B17D-439EEC59A0D8}">
      <dgm:prSet/>
      <dgm:spPr/>
      <dgm:t>
        <a:bodyPr/>
        <a:lstStyle/>
        <a:p>
          <a:endParaRPr lang="it-IT"/>
        </a:p>
      </dgm:t>
    </dgm:pt>
    <dgm:pt modelId="{CC9A7A9B-2130-C34B-8DC7-C72E376D941D}" type="sibTrans" cxnId="{EEA836A2-B71A-6246-B17D-439EEC59A0D8}">
      <dgm:prSet/>
      <dgm:spPr/>
      <dgm:t>
        <a:bodyPr/>
        <a:lstStyle/>
        <a:p>
          <a:endParaRPr lang="it-IT"/>
        </a:p>
      </dgm:t>
    </dgm:pt>
    <dgm:pt modelId="{DC96CD7D-BD75-D349-BAF2-2E75CF5DD00E}">
      <dgm:prSet phldrT="[Text]" custT="1"/>
      <dgm:spPr/>
      <dgm:t>
        <a:bodyPr/>
        <a:lstStyle/>
        <a:p>
          <a:r>
            <a:rPr lang="en-IE" sz="1000" b="1" dirty="0"/>
            <a:t>1.b </a:t>
          </a:r>
          <a:r>
            <a:rPr lang="en-IE" sz="1000" b="0" dirty="0"/>
            <a:t>collected for specified, explicit and legitimate purposes and not further processed in a manner that is incompatible with those purposes; </a:t>
          </a:r>
          <a:endParaRPr lang="en-GB" sz="1000" b="0" dirty="0"/>
        </a:p>
      </dgm:t>
    </dgm:pt>
    <dgm:pt modelId="{A75323E9-4E06-DC4E-BA0E-03EF98FAB728}" type="parTrans" cxnId="{318C352A-F875-4441-A5D3-05117133D26C}">
      <dgm:prSet/>
      <dgm:spPr/>
      <dgm:t>
        <a:bodyPr/>
        <a:lstStyle/>
        <a:p>
          <a:endParaRPr lang="it-IT"/>
        </a:p>
      </dgm:t>
    </dgm:pt>
    <dgm:pt modelId="{80D23FC5-0FAA-2148-866D-26192C598E0E}" type="sibTrans" cxnId="{318C352A-F875-4441-A5D3-05117133D26C}">
      <dgm:prSet/>
      <dgm:spPr/>
      <dgm:t>
        <a:bodyPr/>
        <a:lstStyle/>
        <a:p>
          <a:endParaRPr lang="it-IT"/>
        </a:p>
      </dgm:t>
    </dgm:pt>
    <dgm:pt modelId="{A403307E-E04F-BA41-8601-9515A66416CC}">
      <dgm:prSet/>
      <dgm:spPr/>
      <dgm:t>
        <a:bodyPr/>
        <a:lstStyle/>
        <a:p>
          <a:r>
            <a:rPr lang="en-IE" b="1" dirty="0"/>
            <a:t>1.c  </a:t>
          </a:r>
          <a:r>
            <a:rPr lang="en-IE" b="0" dirty="0"/>
            <a:t>adequate, relevant and limited to what is necessary in relation to the purposes for which they are processed; </a:t>
          </a:r>
        </a:p>
      </dgm:t>
    </dgm:pt>
    <dgm:pt modelId="{430598C5-6921-2D43-B4E4-26898DBEEBD8}" type="parTrans" cxnId="{82C35DF5-9B78-704E-9B6A-AA28380CD605}">
      <dgm:prSet/>
      <dgm:spPr/>
      <dgm:t>
        <a:bodyPr/>
        <a:lstStyle/>
        <a:p>
          <a:endParaRPr lang="it-IT"/>
        </a:p>
      </dgm:t>
    </dgm:pt>
    <dgm:pt modelId="{5E52FAF5-DC80-3A47-A0DE-A6106526B53B}" type="sibTrans" cxnId="{82C35DF5-9B78-704E-9B6A-AA28380CD605}">
      <dgm:prSet/>
      <dgm:spPr/>
      <dgm:t>
        <a:bodyPr/>
        <a:lstStyle/>
        <a:p>
          <a:endParaRPr lang="it-IT"/>
        </a:p>
      </dgm:t>
    </dgm:pt>
    <dgm:pt modelId="{7E18E532-CAE9-8F4A-A9E5-E492BADEB338}">
      <dgm:prSet/>
      <dgm:spPr/>
      <dgm:t>
        <a:bodyPr/>
        <a:lstStyle/>
        <a:p>
          <a:r>
            <a:rPr lang="en-IE" b="0" dirty="0"/>
            <a:t> </a:t>
          </a:r>
          <a:r>
            <a:rPr lang="en-GB" b="1" dirty="0"/>
            <a:t>1.d </a:t>
          </a:r>
          <a:r>
            <a:rPr lang="en-IE" b="0" dirty="0"/>
            <a:t>accurate and, where necessary, kept up to date; every reasonable step must be taken to ensure that personal data that are inaccurate, having regard to the purposes for which they are processed, are erased or rectified without delay </a:t>
          </a:r>
        </a:p>
      </dgm:t>
    </dgm:pt>
    <dgm:pt modelId="{0CDD834E-A2E6-2548-A513-41EC424205A8}" type="parTrans" cxnId="{FA48B152-81D3-8D4B-9BFB-745D845E3A1D}">
      <dgm:prSet/>
      <dgm:spPr/>
      <dgm:t>
        <a:bodyPr/>
        <a:lstStyle/>
        <a:p>
          <a:endParaRPr lang="it-IT"/>
        </a:p>
      </dgm:t>
    </dgm:pt>
    <dgm:pt modelId="{E194154C-E056-9843-86A6-661A9AF590AA}" type="sibTrans" cxnId="{FA48B152-81D3-8D4B-9BFB-745D845E3A1D}">
      <dgm:prSet/>
      <dgm:spPr/>
      <dgm:t>
        <a:bodyPr/>
        <a:lstStyle/>
        <a:p>
          <a:endParaRPr lang="it-IT"/>
        </a:p>
      </dgm:t>
    </dgm:pt>
    <dgm:pt modelId="{5B27F617-84A5-F948-9427-A57A51B291C0}">
      <dgm:prSet/>
      <dgm:spPr/>
      <dgm:t>
        <a:bodyPr/>
        <a:lstStyle/>
        <a:p>
          <a:r>
            <a:rPr lang="en-IE" b="1" dirty="0"/>
            <a:t>1.e </a:t>
          </a:r>
          <a:r>
            <a:rPr lang="en-IE" b="0" dirty="0"/>
            <a:t>kept in a form which permits identification of data subjects for no longer than is necessary for the purposes for which the personal data are processed; </a:t>
          </a:r>
        </a:p>
      </dgm:t>
    </dgm:pt>
    <dgm:pt modelId="{0AEF840E-B09F-4D41-9CA3-EB1F9B255B78}" type="parTrans" cxnId="{5258D39A-7641-EE42-A0B5-863F7C900B6C}">
      <dgm:prSet/>
      <dgm:spPr/>
      <dgm:t>
        <a:bodyPr/>
        <a:lstStyle/>
        <a:p>
          <a:endParaRPr lang="it-IT"/>
        </a:p>
      </dgm:t>
    </dgm:pt>
    <dgm:pt modelId="{E75B927D-32C9-A24D-80B4-CC41999894E5}" type="sibTrans" cxnId="{5258D39A-7641-EE42-A0B5-863F7C900B6C}">
      <dgm:prSet/>
      <dgm:spPr/>
      <dgm:t>
        <a:bodyPr/>
        <a:lstStyle/>
        <a:p>
          <a:endParaRPr lang="it-IT"/>
        </a:p>
      </dgm:t>
    </dgm:pt>
    <dgm:pt modelId="{309D9469-5C3C-3943-BB22-0C1382395BCB}">
      <dgm:prSet/>
      <dgm:spPr/>
      <dgm:t>
        <a:bodyPr/>
        <a:lstStyle/>
        <a:p>
          <a:r>
            <a:rPr lang="en-GB" b="1" dirty="0"/>
            <a:t>1.f  </a:t>
          </a:r>
          <a:r>
            <a:rPr lang="en-IE" b="0" dirty="0"/>
            <a:t>processed in a manner that ensures appropriate security of the personal data, including protection against unauthorised or unlawful processing and against accidental loss, destruction or damage, using appropriate technical or organisational measures </a:t>
          </a:r>
          <a:endParaRPr lang="it-IT" b="0" dirty="0"/>
        </a:p>
      </dgm:t>
    </dgm:pt>
    <dgm:pt modelId="{55043219-A4AC-2B4D-8967-4477978D1560}" type="parTrans" cxnId="{7BD7F05E-0F9D-6E44-AB1F-21857888DCBA}">
      <dgm:prSet/>
      <dgm:spPr/>
      <dgm:t>
        <a:bodyPr/>
        <a:lstStyle/>
        <a:p>
          <a:endParaRPr lang="it-IT"/>
        </a:p>
      </dgm:t>
    </dgm:pt>
    <dgm:pt modelId="{9FC2AC08-EA3D-B646-B41B-00570246D7C9}" type="sibTrans" cxnId="{7BD7F05E-0F9D-6E44-AB1F-21857888DCBA}">
      <dgm:prSet/>
      <dgm:spPr/>
      <dgm:t>
        <a:bodyPr/>
        <a:lstStyle/>
        <a:p>
          <a:endParaRPr lang="it-IT"/>
        </a:p>
      </dgm:t>
    </dgm:pt>
    <dgm:pt modelId="{8B54C835-14B1-A64D-A409-EE9A687F9EE8}">
      <dgm:prSet phldrT="[Text]" custT="1"/>
      <dgm:spPr/>
      <dgm:t>
        <a:bodyPr/>
        <a:lstStyle/>
        <a:p>
          <a:r>
            <a:rPr lang="en-IE" sz="1100" dirty="0">
              <a:latin typeface="EUAlbertina"/>
            </a:rPr>
            <a:t> 2. The controller shall be responsible for, and be able to demonstrate compliance with</a:t>
          </a:r>
          <a:endParaRPr lang="en-GB" sz="1100" dirty="0"/>
        </a:p>
      </dgm:t>
    </dgm:pt>
    <dgm:pt modelId="{17D44CBA-6009-6545-A79C-A87DDA130B27}" type="parTrans" cxnId="{05E88657-EA8B-1048-8F17-F2C5AF082CE0}">
      <dgm:prSet/>
      <dgm:spPr/>
      <dgm:t>
        <a:bodyPr/>
        <a:lstStyle/>
        <a:p>
          <a:endParaRPr lang="it-IT"/>
        </a:p>
      </dgm:t>
    </dgm:pt>
    <dgm:pt modelId="{F05A4FBF-E109-9240-82EA-0A147A1ACDC2}" type="sibTrans" cxnId="{05E88657-EA8B-1048-8F17-F2C5AF082CE0}">
      <dgm:prSet/>
      <dgm:spPr/>
      <dgm:t>
        <a:bodyPr/>
        <a:lstStyle/>
        <a:p>
          <a:endParaRPr lang="it-IT"/>
        </a:p>
      </dgm:t>
    </dgm:pt>
    <dgm:pt modelId="{1148381B-7EBC-7848-AE9F-99242E95A1EF}" type="pres">
      <dgm:prSet presAssocID="{A1032E5C-B52D-9745-9605-2A370FF32CFD}" presName="theList" presStyleCnt="0">
        <dgm:presLayoutVars>
          <dgm:dir/>
          <dgm:animLvl val="lvl"/>
          <dgm:resizeHandles val="exact"/>
        </dgm:presLayoutVars>
      </dgm:prSet>
      <dgm:spPr/>
    </dgm:pt>
    <dgm:pt modelId="{9A5601ED-027E-6D45-8AA4-7500E71D1EB2}" type="pres">
      <dgm:prSet presAssocID="{027A5DE8-A17C-FF47-A2AC-C9FAF549B9D7}" presName="compNode" presStyleCnt="0"/>
      <dgm:spPr/>
    </dgm:pt>
    <dgm:pt modelId="{4D41F9E6-75C8-C34B-8A2C-B5D24EE24D78}" type="pres">
      <dgm:prSet presAssocID="{027A5DE8-A17C-FF47-A2AC-C9FAF549B9D7}" presName="aNode" presStyleLbl="bgShp" presStyleIdx="0" presStyleCnt="7"/>
      <dgm:spPr/>
    </dgm:pt>
    <dgm:pt modelId="{01380132-0930-3A42-B540-087CD9A40F6F}" type="pres">
      <dgm:prSet presAssocID="{027A5DE8-A17C-FF47-A2AC-C9FAF549B9D7}" presName="textNode" presStyleLbl="bgShp" presStyleIdx="0" presStyleCnt="7"/>
      <dgm:spPr/>
    </dgm:pt>
    <dgm:pt modelId="{0F8CED96-A04B-EA4A-8990-7F3D50DDC356}" type="pres">
      <dgm:prSet presAssocID="{027A5DE8-A17C-FF47-A2AC-C9FAF549B9D7}" presName="compChildNode" presStyleCnt="0"/>
      <dgm:spPr/>
    </dgm:pt>
    <dgm:pt modelId="{E7891945-2A46-D442-B60F-778AE0E22159}" type="pres">
      <dgm:prSet presAssocID="{027A5DE8-A17C-FF47-A2AC-C9FAF549B9D7}" presName="theInnerList" presStyleCnt="0"/>
      <dgm:spPr/>
    </dgm:pt>
    <dgm:pt modelId="{FD245BB9-B8A4-2841-884B-3AC602937B54}" type="pres">
      <dgm:prSet presAssocID="{6460A9E8-1140-3B43-898B-4DE1D202D495}" presName="childNode" presStyleLbl="node1" presStyleIdx="0" presStyleCnt="7">
        <dgm:presLayoutVars>
          <dgm:bulletEnabled val="1"/>
        </dgm:presLayoutVars>
      </dgm:prSet>
      <dgm:spPr/>
    </dgm:pt>
    <dgm:pt modelId="{E457C4C1-DF49-654E-BFBF-F2BFFE954DF3}" type="pres">
      <dgm:prSet presAssocID="{027A5DE8-A17C-FF47-A2AC-C9FAF549B9D7}" presName="aSpace" presStyleCnt="0"/>
      <dgm:spPr/>
    </dgm:pt>
    <dgm:pt modelId="{55E68072-2D40-7247-9AA1-F573B7853DC4}" type="pres">
      <dgm:prSet presAssocID="{0DF11A31-F7B4-6448-8E05-B19C50DA929D}" presName="compNode" presStyleCnt="0"/>
      <dgm:spPr/>
    </dgm:pt>
    <dgm:pt modelId="{39426E2C-E798-6E4B-9C9C-75AA64EE7335}" type="pres">
      <dgm:prSet presAssocID="{0DF11A31-F7B4-6448-8E05-B19C50DA929D}" presName="aNode" presStyleLbl="bgShp" presStyleIdx="1" presStyleCnt="7"/>
      <dgm:spPr/>
    </dgm:pt>
    <dgm:pt modelId="{E2D90CCA-78BE-F041-9220-92367A1443C0}" type="pres">
      <dgm:prSet presAssocID="{0DF11A31-F7B4-6448-8E05-B19C50DA929D}" presName="textNode" presStyleLbl="bgShp" presStyleIdx="1" presStyleCnt="7"/>
      <dgm:spPr/>
    </dgm:pt>
    <dgm:pt modelId="{8A1928AF-545E-6945-895B-1D1C10AD419A}" type="pres">
      <dgm:prSet presAssocID="{0DF11A31-F7B4-6448-8E05-B19C50DA929D}" presName="compChildNode" presStyleCnt="0"/>
      <dgm:spPr/>
    </dgm:pt>
    <dgm:pt modelId="{C915570D-D86C-C844-9AF1-993E570BF668}" type="pres">
      <dgm:prSet presAssocID="{0DF11A31-F7B4-6448-8E05-B19C50DA929D}" presName="theInnerList" presStyleCnt="0"/>
      <dgm:spPr/>
    </dgm:pt>
    <dgm:pt modelId="{0E31EBE5-5014-4D46-BB9C-46638A2E89B0}" type="pres">
      <dgm:prSet presAssocID="{DC96CD7D-BD75-D349-BAF2-2E75CF5DD00E}" presName="childNode" presStyleLbl="node1" presStyleIdx="1" presStyleCnt="7">
        <dgm:presLayoutVars>
          <dgm:bulletEnabled val="1"/>
        </dgm:presLayoutVars>
      </dgm:prSet>
      <dgm:spPr/>
    </dgm:pt>
    <dgm:pt modelId="{D482B9D9-30D6-A94F-A5F0-03D23BD7D8F2}" type="pres">
      <dgm:prSet presAssocID="{0DF11A31-F7B4-6448-8E05-B19C50DA929D}" presName="aSpace" presStyleCnt="0"/>
      <dgm:spPr/>
    </dgm:pt>
    <dgm:pt modelId="{46F1D1F6-5E66-CA46-9860-966C397E13B1}" type="pres">
      <dgm:prSet presAssocID="{C0030476-D378-5C46-923D-AC80423E723A}" presName="compNode" presStyleCnt="0"/>
      <dgm:spPr/>
    </dgm:pt>
    <dgm:pt modelId="{BB9CDBD1-C991-A543-A5C6-5D4E864B7145}" type="pres">
      <dgm:prSet presAssocID="{C0030476-D378-5C46-923D-AC80423E723A}" presName="aNode" presStyleLbl="bgShp" presStyleIdx="2" presStyleCnt="7"/>
      <dgm:spPr/>
    </dgm:pt>
    <dgm:pt modelId="{930A7CF7-254A-2348-8CEC-1D958928719D}" type="pres">
      <dgm:prSet presAssocID="{C0030476-D378-5C46-923D-AC80423E723A}" presName="textNode" presStyleLbl="bgShp" presStyleIdx="2" presStyleCnt="7"/>
      <dgm:spPr/>
    </dgm:pt>
    <dgm:pt modelId="{1BBCA13F-D09B-624D-8E01-7A743206EC2C}" type="pres">
      <dgm:prSet presAssocID="{C0030476-D378-5C46-923D-AC80423E723A}" presName="compChildNode" presStyleCnt="0"/>
      <dgm:spPr/>
    </dgm:pt>
    <dgm:pt modelId="{F25B4275-9112-AA4F-B72D-CD0A3CC475DB}" type="pres">
      <dgm:prSet presAssocID="{C0030476-D378-5C46-923D-AC80423E723A}" presName="theInnerList" presStyleCnt="0"/>
      <dgm:spPr/>
    </dgm:pt>
    <dgm:pt modelId="{D9C0B91F-3AFF-BC4E-A8F9-3E689FC7A6CB}" type="pres">
      <dgm:prSet presAssocID="{A403307E-E04F-BA41-8601-9515A66416CC}" presName="childNode" presStyleLbl="node1" presStyleIdx="2" presStyleCnt="7">
        <dgm:presLayoutVars>
          <dgm:bulletEnabled val="1"/>
        </dgm:presLayoutVars>
      </dgm:prSet>
      <dgm:spPr/>
    </dgm:pt>
    <dgm:pt modelId="{6191A9A5-B3B7-E54E-8BDD-B401408E87C5}" type="pres">
      <dgm:prSet presAssocID="{C0030476-D378-5C46-923D-AC80423E723A}" presName="aSpace" presStyleCnt="0"/>
      <dgm:spPr/>
    </dgm:pt>
    <dgm:pt modelId="{1778D7F1-BFEB-2946-8E92-03DFC70CBE58}" type="pres">
      <dgm:prSet presAssocID="{49D0AF1D-07D5-6849-B45A-BFC2F4372B26}" presName="compNode" presStyleCnt="0"/>
      <dgm:spPr/>
    </dgm:pt>
    <dgm:pt modelId="{0556FBDF-D5E3-9C47-927B-92BBCCAD24DF}" type="pres">
      <dgm:prSet presAssocID="{49D0AF1D-07D5-6849-B45A-BFC2F4372B26}" presName="aNode" presStyleLbl="bgShp" presStyleIdx="3" presStyleCnt="7"/>
      <dgm:spPr/>
    </dgm:pt>
    <dgm:pt modelId="{2163F6C9-E9FC-1C4F-A8C7-5F6B41624C5F}" type="pres">
      <dgm:prSet presAssocID="{49D0AF1D-07D5-6849-B45A-BFC2F4372B26}" presName="textNode" presStyleLbl="bgShp" presStyleIdx="3" presStyleCnt="7"/>
      <dgm:spPr/>
    </dgm:pt>
    <dgm:pt modelId="{8D7A7C41-EE09-CF45-A398-FBE1D0A93E8D}" type="pres">
      <dgm:prSet presAssocID="{49D0AF1D-07D5-6849-B45A-BFC2F4372B26}" presName="compChildNode" presStyleCnt="0"/>
      <dgm:spPr/>
    </dgm:pt>
    <dgm:pt modelId="{C447DE89-165F-8547-B695-F4E54FF0AB40}" type="pres">
      <dgm:prSet presAssocID="{49D0AF1D-07D5-6849-B45A-BFC2F4372B26}" presName="theInnerList" presStyleCnt="0"/>
      <dgm:spPr/>
    </dgm:pt>
    <dgm:pt modelId="{869D8540-19C3-1E45-8A29-C74A87EAAFC5}" type="pres">
      <dgm:prSet presAssocID="{7E18E532-CAE9-8F4A-A9E5-E492BADEB338}" presName="childNode" presStyleLbl="node1" presStyleIdx="3" presStyleCnt="7">
        <dgm:presLayoutVars>
          <dgm:bulletEnabled val="1"/>
        </dgm:presLayoutVars>
      </dgm:prSet>
      <dgm:spPr/>
    </dgm:pt>
    <dgm:pt modelId="{637C91E7-EA95-2140-B709-2CD71E95E2E8}" type="pres">
      <dgm:prSet presAssocID="{49D0AF1D-07D5-6849-B45A-BFC2F4372B26}" presName="aSpace" presStyleCnt="0"/>
      <dgm:spPr/>
    </dgm:pt>
    <dgm:pt modelId="{21D0BD06-BE5A-F142-A86F-7E8C5C46E3CB}" type="pres">
      <dgm:prSet presAssocID="{2C219E8B-0CC4-3146-994B-402FD9029780}" presName="compNode" presStyleCnt="0"/>
      <dgm:spPr/>
    </dgm:pt>
    <dgm:pt modelId="{8685477E-194A-8D4B-BC42-28B9EEEEF26E}" type="pres">
      <dgm:prSet presAssocID="{2C219E8B-0CC4-3146-994B-402FD9029780}" presName="aNode" presStyleLbl="bgShp" presStyleIdx="4" presStyleCnt="7"/>
      <dgm:spPr/>
    </dgm:pt>
    <dgm:pt modelId="{530C40FF-6C72-3341-92F6-AAB03B36BB1E}" type="pres">
      <dgm:prSet presAssocID="{2C219E8B-0CC4-3146-994B-402FD9029780}" presName="textNode" presStyleLbl="bgShp" presStyleIdx="4" presStyleCnt="7"/>
      <dgm:spPr/>
    </dgm:pt>
    <dgm:pt modelId="{A9E901FE-93D1-C348-BF62-54C3BC1FAE6C}" type="pres">
      <dgm:prSet presAssocID="{2C219E8B-0CC4-3146-994B-402FD9029780}" presName="compChildNode" presStyleCnt="0"/>
      <dgm:spPr/>
    </dgm:pt>
    <dgm:pt modelId="{30DF28A9-99C3-BC4B-9446-1B254D50800D}" type="pres">
      <dgm:prSet presAssocID="{2C219E8B-0CC4-3146-994B-402FD9029780}" presName="theInnerList" presStyleCnt="0"/>
      <dgm:spPr/>
    </dgm:pt>
    <dgm:pt modelId="{4741493B-34AF-A14A-BA81-D27EA2F74A99}" type="pres">
      <dgm:prSet presAssocID="{5B27F617-84A5-F948-9427-A57A51B291C0}" presName="childNode" presStyleLbl="node1" presStyleIdx="4" presStyleCnt="7">
        <dgm:presLayoutVars>
          <dgm:bulletEnabled val="1"/>
        </dgm:presLayoutVars>
      </dgm:prSet>
      <dgm:spPr/>
    </dgm:pt>
    <dgm:pt modelId="{985121C9-F231-0C45-B68C-263DC256F9A6}" type="pres">
      <dgm:prSet presAssocID="{2C219E8B-0CC4-3146-994B-402FD9029780}" presName="aSpace" presStyleCnt="0"/>
      <dgm:spPr/>
    </dgm:pt>
    <dgm:pt modelId="{617EEB99-E30D-3A4B-8110-F60E22726A38}" type="pres">
      <dgm:prSet presAssocID="{96EBB398-8953-5C4B-B0DC-44AF1C4289D1}" presName="compNode" presStyleCnt="0"/>
      <dgm:spPr/>
    </dgm:pt>
    <dgm:pt modelId="{54336A72-3F8F-C342-A9C1-6FF48F4358FA}" type="pres">
      <dgm:prSet presAssocID="{96EBB398-8953-5C4B-B0DC-44AF1C4289D1}" presName="aNode" presStyleLbl="bgShp" presStyleIdx="5" presStyleCnt="7"/>
      <dgm:spPr/>
    </dgm:pt>
    <dgm:pt modelId="{584F2418-49BE-314B-BCAD-3E0ACC93FF5B}" type="pres">
      <dgm:prSet presAssocID="{96EBB398-8953-5C4B-B0DC-44AF1C4289D1}" presName="textNode" presStyleLbl="bgShp" presStyleIdx="5" presStyleCnt="7"/>
      <dgm:spPr/>
    </dgm:pt>
    <dgm:pt modelId="{F8E078DC-D460-7A4D-98B3-195EF02C499F}" type="pres">
      <dgm:prSet presAssocID="{96EBB398-8953-5C4B-B0DC-44AF1C4289D1}" presName="compChildNode" presStyleCnt="0"/>
      <dgm:spPr/>
    </dgm:pt>
    <dgm:pt modelId="{A7494307-D8D9-0844-B602-0972EEBE5ADA}" type="pres">
      <dgm:prSet presAssocID="{96EBB398-8953-5C4B-B0DC-44AF1C4289D1}" presName="theInnerList" presStyleCnt="0"/>
      <dgm:spPr/>
    </dgm:pt>
    <dgm:pt modelId="{444FC1CB-23E8-714C-AB10-13D2A4DDF632}" type="pres">
      <dgm:prSet presAssocID="{309D9469-5C3C-3943-BB22-0C1382395BCB}" presName="childNode" presStyleLbl="node1" presStyleIdx="5" presStyleCnt="7">
        <dgm:presLayoutVars>
          <dgm:bulletEnabled val="1"/>
        </dgm:presLayoutVars>
      </dgm:prSet>
      <dgm:spPr/>
    </dgm:pt>
    <dgm:pt modelId="{B7E41A57-140D-B548-989A-5819BB745CB6}" type="pres">
      <dgm:prSet presAssocID="{96EBB398-8953-5C4B-B0DC-44AF1C4289D1}" presName="aSpace" presStyleCnt="0"/>
      <dgm:spPr/>
    </dgm:pt>
    <dgm:pt modelId="{01AAEA08-1C99-C446-BF2D-0C04B0E58985}" type="pres">
      <dgm:prSet presAssocID="{A1C7BA3F-E6F5-3C4C-9D05-407E1510A55D}" presName="compNode" presStyleCnt="0"/>
      <dgm:spPr/>
    </dgm:pt>
    <dgm:pt modelId="{03E59779-E7C6-3C42-A5C2-302DCEF79E9F}" type="pres">
      <dgm:prSet presAssocID="{A1C7BA3F-E6F5-3C4C-9D05-407E1510A55D}" presName="aNode" presStyleLbl="bgShp" presStyleIdx="6" presStyleCnt="7"/>
      <dgm:spPr/>
    </dgm:pt>
    <dgm:pt modelId="{3A93B522-CBA0-5147-BCAC-213A8B04AFE4}" type="pres">
      <dgm:prSet presAssocID="{A1C7BA3F-E6F5-3C4C-9D05-407E1510A55D}" presName="textNode" presStyleLbl="bgShp" presStyleIdx="6" presStyleCnt="7"/>
      <dgm:spPr/>
    </dgm:pt>
    <dgm:pt modelId="{65642C53-A82D-D44A-B970-28DC26CD7559}" type="pres">
      <dgm:prSet presAssocID="{A1C7BA3F-E6F5-3C4C-9D05-407E1510A55D}" presName="compChildNode" presStyleCnt="0"/>
      <dgm:spPr/>
    </dgm:pt>
    <dgm:pt modelId="{A2A8397D-12BE-1940-A4E6-538FD14E9C20}" type="pres">
      <dgm:prSet presAssocID="{A1C7BA3F-E6F5-3C4C-9D05-407E1510A55D}" presName="theInnerList" presStyleCnt="0"/>
      <dgm:spPr/>
    </dgm:pt>
    <dgm:pt modelId="{05763C56-9F5E-BD47-99D0-B165C95A3313}" type="pres">
      <dgm:prSet presAssocID="{8B54C835-14B1-A64D-A409-EE9A687F9EE8}" presName="childNode" presStyleLbl="node1" presStyleIdx="6" presStyleCnt="7">
        <dgm:presLayoutVars>
          <dgm:bulletEnabled val="1"/>
        </dgm:presLayoutVars>
      </dgm:prSet>
      <dgm:spPr/>
    </dgm:pt>
  </dgm:ptLst>
  <dgm:cxnLst>
    <dgm:cxn modelId="{670A1D02-F208-824E-A3E9-7E0F2B44C45B}" type="presOf" srcId="{027A5DE8-A17C-FF47-A2AC-C9FAF549B9D7}" destId="{4D41F9E6-75C8-C34B-8A2C-B5D24EE24D78}" srcOrd="0" destOrd="0" presId="urn:microsoft.com/office/officeart/2005/8/layout/lProcess2"/>
    <dgm:cxn modelId="{4DF52202-D7DC-E641-A658-A073ACCA3A80}" type="presOf" srcId="{A403307E-E04F-BA41-8601-9515A66416CC}" destId="{D9C0B91F-3AFF-BC4E-A8F9-3E689FC7A6CB}" srcOrd="0" destOrd="0" presId="urn:microsoft.com/office/officeart/2005/8/layout/lProcess2"/>
    <dgm:cxn modelId="{D151AC08-FB94-BF40-8DEB-0DB114A444E2}" type="presOf" srcId="{A1032E5C-B52D-9745-9605-2A370FF32CFD}" destId="{1148381B-7EBC-7848-AE9F-99242E95A1EF}" srcOrd="0" destOrd="0" presId="urn:microsoft.com/office/officeart/2005/8/layout/lProcess2"/>
    <dgm:cxn modelId="{1E6CB108-C141-D645-91C9-F192DABA49E9}" srcId="{A1032E5C-B52D-9745-9605-2A370FF32CFD}" destId="{0DF11A31-F7B4-6448-8E05-B19C50DA929D}" srcOrd="1" destOrd="0" parTransId="{4B23FD59-EEC6-0A48-8ED0-AC12838CE82B}" sibTransId="{C4F02C2E-96CA-4E4C-9D3C-4551DF3579BD}"/>
    <dgm:cxn modelId="{55580E0C-F03E-CD4E-9685-5A70ECEE8CCE}" srcId="{A1032E5C-B52D-9745-9605-2A370FF32CFD}" destId="{49D0AF1D-07D5-6849-B45A-BFC2F4372B26}" srcOrd="3" destOrd="0" parTransId="{5D8F7E6F-ED75-E046-BCCD-0DC4D16C78AE}" sibTransId="{2603D12B-DB9C-974D-97BF-0713209277E7}"/>
    <dgm:cxn modelId="{9D91371E-99BC-1845-A0C0-43415D54F1E3}" srcId="{A1032E5C-B52D-9745-9605-2A370FF32CFD}" destId="{027A5DE8-A17C-FF47-A2AC-C9FAF549B9D7}" srcOrd="0" destOrd="0" parTransId="{E227B0BD-8F4C-C244-A57F-4DDCAB2F6253}" sibTransId="{CBC81621-AC16-9C4B-81FC-7B8BBF45B684}"/>
    <dgm:cxn modelId="{318C352A-F875-4441-A5D3-05117133D26C}" srcId="{0DF11A31-F7B4-6448-8E05-B19C50DA929D}" destId="{DC96CD7D-BD75-D349-BAF2-2E75CF5DD00E}" srcOrd="0" destOrd="0" parTransId="{A75323E9-4E06-DC4E-BA0E-03EF98FAB728}" sibTransId="{80D23FC5-0FAA-2148-866D-26192C598E0E}"/>
    <dgm:cxn modelId="{AFE6653A-6DEB-644E-87D3-12E2EF2133A5}" srcId="{A1032E5C-B52D-9745-9605-2A370FF32CFD}" destId="{96EBB398-8953-5C4B-B0DC-44AF1C4289D1}" srcOrd="5" destOrd="0" parTransId="{C1B117CD-9D95-E040-A2BE-2D0E895042E4}" sibTransId="{7885B334-9954-AB43-BADB-02AB36788F79}"/>
    <dgm:cxn modelId="{C9577F43-DEB7-0940-814A-F1B889937D31}" type="presOf" srcId="{2C219E8B-0CC4-3146-994B-402FD9029780}" destId="{530C40FF-6C72-3341-92F6-AAB03B36BB1E}" srcOrd="1" destOrd="0" presId="urn:microsoft.com/office/officeart/2005/8/layout/lProcess2"/>
    <dgm:cxn modelId="{6748E344-7264-5F47-930F-ED51A1224E66}" type="presOf" srcId="{A1C7BA3F-E6F5-3C4C-9D05-407E1510A55D}" destId="{3A93B522-CBA0-5147-BCAC-213A8B04AFE4}" srcOrd="1" destOrd="0" presId="urn:microsoft.com/office/officeart/2005/8/layout/lProcess2"/>
    <dgm:cxn modelId="{FA48B152-81D3-8D4B-9BFB-745D845E3A1D}" srcId="{49D0AF1D-07D5-6849-B45A-BFC2F4372B26}" destId="{7E18E532-CAE9-8F4A-A9E5-E492BADEB338}" srcOrd="0" destOrd="0" parTransId="{0CDD834E-A2E6-2548-A513-41EC424205A8}" sibTransId="{E194154C-E056-9843-86A6-661A9AF590AA}"/>
    <dgm:cxn modelId="{05E88657-EA8B-1048-8F17-F2C5AF082CE0}" srcId="{A1C7BA3F-E6F5-3C4C-9D05-407E1510A55D}" destId="{8B54C835-14B1-A64D-A409-EE9A687F9EE8}" srcOrd="0" destOrd="0" parTransId="{17D44CBA-6009-6545-A79C-A87DDA130B27}" sibTransId="{F05A4FBF-E109-9240-82EA-0A147A1ACDC2}"/>
    <dgm:cxn modelId="{91F7F959-C3A3-F748-820A-4C40A62EEA70}" type="presOf" srcId="{49D0AF1D-07D5-6849-B45A-BFC2F4372B26}" destId="{2163F6C9-E9FC-1C4F-A8C7-5F6B41624C5F}" srcOrd="1" destOrd="0" presId="urn:microsoft.com/office/officeart/2005/8/layout/lProcess2"/>
    <dgm:cxn modelId="{0DD57B5E-1D09-5346-8D95-628F8FD851F5}" type="presOf" srcId="{309D9469-5C3C-3943-BB22-0C1382395BCB}" destId="{444FC1CB-23E8-714C-AB10-13D2A4DDF632}" srcOrd="0" destOrd="0" presId="urn:microsoft.com/office/officeart/2005/8/layout/lProcess2"/>
    <dgm:cxn modelId="{8C38895E-589F-8946-BFA2-BFF8BFEB43E6}" type="presOf" srcId="{C0030476-D378-5C46-923D-AC80423E723A}" destId="{BB9CDBD1-C991-A543-A5C6-5D4E864B7145}" srcOrd="0" destOrd="0" presId="urn:microsoft.com/office/officeart/2005/8/layout/lProcess2"/>
    <dgm:cxn modelId="{7BD7F05E-0F9D-6E44-AB1F-21857888DCBA}" srcId="{96EBB398-8953-5C4B-B0DC-44AF1C4289D1}" destId="{309D9469-5C3C-3943-BB22-0C1382395BCB}" srcOrd="0" destOrd="0" parTransId="{55043219-A4AC-2B4D-8967-4477978D1560}" sibTransId="{9FC2AC08-EA3D-B646-B41B-00570246D7C9}"/>
    <dgm:cxn modelId="{2017C86A-98A1-184C-ADCA-4F8424FD0F00}" type="presOf" srcId="{6460A9E8-1140-3B43-898B-4DE1D202D495}" destId="{FD245BB9-B8A4-2841-884B-3AC602937B54}" srcOrd="0" destOrd="0" presId="urn:microsoft.com/office/officeart/2005/8/layout/lProcess2"/>
    <dgm:cxn modelId="{D2BAFE7F-A4BB-BE49-901E-C922E469DC4D}" type="presOf" srcId="{96EBB398-8953-5C4B-B0DC-44AF1C4289D1}" destId="{584F2418-49BE-314B-BCAD-3E0ACC93FF5B}" srcOrd="1" destOrd="0" presId="urn:microsoft.com/office/officeart/2005/8/layout/lProcess2"/>
    <dgm:cxn modelId="{0DACE986-02FC-7049-82FE-2B882DFDBAB3}" type="presOf" srcId="{8B54C835-14B1-A64D-A409-EE9A687F9EE8}" destId="{05763C56-9F5E-BD47-99D0-B165C95A3313}" srcOrd="0" destOrd="0" presId="urn:microsoft.com/office/officeart/2005/8/layout/lProcess2"/>
    <dgm:cxn modelId="{1BC3B289-3225-E244-B4CC-40143B961C22}" type="presOf" srcId="{7E18E532-CAE9-8F4A-A9E5-E492BADEB338}" destId="{869D8540-19C3-1E45-8A29-C74A87EAAFC5}" srcOrd="0" destOrd="0" presId="urn:microsoft.com/office/officeart/2005/8/layout/lProcess2"/>
    <dgm:cxn modelId="{2FA9958C-3DA7-714E-BA20-DFE962395913}" type="presOf" srcId="{DC96CD7D-BD75-D349-BAF2-2E75CF5DD00E}" destId="{0E31EBE5-5014-4D46-BB9C-46638A2E89B0}" srcOrd="0" destOrd="0" presId="urn:microsoft.com/office/officeart/2005/8/layout/lProcess2"/>
    <dgm:cxn modelId="{7A76AB92-B4D5-7640-8036-43177DC460E5}" type="presOf" srcId="{0DF11A31-F7B4-6448-8E05-B19C50DA929D}" destId="{39426E2C-E798-6E4B-9C9C-75AA64EE7335}" srcOrd="0" destOrd="0" presId="urn:microsoft.com/office/officeart/2005/8/layout/lProcess2"/>
    <dgm:cxn modelId="{5258D39A-7641-EE42-A0B5-863F7C900B6C}" srcId="{2C219E8B-0CC4-3146-994B-402FD9029780}" destId="{5B27F617-84A5-F948-9427-A57A51B291C0}" srcOrd="0" destOrd="0" parTransId="{0AEF840E-B09F-4D41-9CA3-EB1F9B255B78}" sibTransId="{E75B927D-32C9-A24D-80B4-CC41999894E5}"/>
    <dgm:cxn modelId="{EEA836A2-B71A-6246-B17D-439EEC59A0D8}" srcId="{027A5DE8-A17C-FF47-A2AC-C9FAF549B9D7}" destId="{6460A9E8-1140-3B43-898B-4DE1D202D495}" srcOrd="0" destOrd="0" parTransId="{0243A5E6-6D03-8141-B348-3C0A16473E9B}" sibTransId="{CC9A7A9B-2130-C34B-8DC7-C72E376D941D}"/>
    <dgm:cxn modelId="{FA8C10A7-698B-904E-9D72-AF854F7F489A}" type="presOf" srcId="{96EBB398-8953-5C4B-B0DC-44AF1C4289D1}" destId="{54336A72-3F8F-C342-A9C1-6FF48F4358FA}" srcOrd="0" destOrd="0" presId="urn:microsoft.com/office/officeart/2005/8/layout/lProcess2"/>
    <dgm:cxn modelId="{C6966EAD-CBC4-EF40-A83C-5C6D8C4F1139}" type="presOf" srcId="{027A5DE8-A17C-FF47-A2AC-C9FAF549B9D7}" destId="{01380132-0930-3A42-B540-087CD9A40F6F}" srcOrd="1" destOrd="0" presId="urn:microsoft.com/office/officeart/2005/8/layout/lProcess2"/>
    <dgm:cxn modelId="{EF84F2B3-EBEB-B942-A543-44A28B6A4C3A}" type="presOf" srcId="{49D0AF1D-07D5-6849-B45A-BFC2F4372B26}" destId="{0556FBDF-D5E3-9C47-927B-92BBCCAD24DF}" srcOrd="0" destOrd="0" presId="urn:microsoft.com/office/officeart/2005/8/layout/lProcess2"/>
    <dgm:cxn modelId="{442848BF-B6DC-7E46-B898-6917653F6970}" type="presOf" srcId="{2C219E8B-0CC4-3146-994B-402FD9029780}" destId="{8685477E-194A-8D4B-BC42-28B9EEEEF26E}" srcOrd="0" destOrd="0" presId="urn:microsoft.com/office/officeart/2005/8/layout/lProcess2"/>
    <dgm:cxn modelId="{104A8FBF-4CA4-E84F-836F-CB23BCA795F4}" type="presOf" srcId="{5B27F617-84A5-F948-9427-A57A51B291C0}" destId="{4741493B-34AF-A14A-BA81-D27EA2F74A99}" srcOrd="0" destOrd="0" presId="urn:microsoft.com/office/officeart/2005/8/layout/lProcess2"/>
    <dgm:cxn modelId="{00F422CD-F3EA-224C-8AF9-73502FF1E31D}" srcId="{A1032E5C-B52D-9745-9605-2A370FF32CFD}" destId="{2C219E8B-0CC4-3146-994B-402FD9029780}" srcOrd="4" destOrd="0" parTransId="{0FC8002E-325C-224B-8E1C-040118ECDDA6}" sibTransId="{F3740B87-0AA9-2640-90EB-3B9F9519BE60}"/>
    <dgm:cxn modelId="{1F1A47E6-CA88-504C-BC33-CEBE7107E9D1}" type="presOf" srcId="{0DF11A31-F7B4-6448-8E05-B19C50DA929D}" destId="{E2D90CCA-78BE-F041-9220-92367A1443C0}" srcOrd="1" destOrd="0" presId="urn:microsoft.com/office/officeart/2005/8/layout/lProcess2"/>
    <dgm:cxn modelId="{34A496E9-6167-7640-8F81-B721A4079C78}" srcId="{A1032E5C-B52D-9745-9605-2A370FF32CFD}" destId="{A1C7BA3F-E6F5-3C4C-9D05-407E1510A55D}" srcOrd="6" destOrd="0" parTransId="{93A1E2EE-6A04-8B4D-9BE8-2F40B4E5D418}" sibTransId="{EAAFA898-2D8B-8745-A811-FD5E8252A061}"/>
    <dgm:cxn modelId="{FF9114EE-34A8-D04B-B961-82E16DC20296}" type="presOf" srcId="{A1C7BA3F-E6F5-3C4C-9D05-407E1510A55D}" destId="{03E59779-E7C6-3C42-A5C2-302DCEF79E9F}" srcOrd="0" destOrd="0" presId="urn:microsoft.com/office/officeart/2005/8/layout/lProcess2"/>
    <dgm:cxn modelId="{DA67F7F1-05CD-364A-AFB3-714FC49F1C5A}" srcId="{A1032E5C-B52D-9745-9605-2A370FF32CFD}" destId="{C0030476-D378-5C46-923D-AC80423E723A}" srcOrd="2" destOrd="0" parTransId="{93E6BF78-A833-D442-BCAD-B4AD61196F9D}" sibTransId="{E169412F-9489-0E4D-8949-2464EDC0F452}"/>
    <dgm:cxn modelId="{82C35DF5-9B78-704E-9B6A-AA28380CD605}" srcId="{C0030476-D378-5C46-923D-AC80423E723A}" destId="{A403307E-E04F-BA41-8601-9515A66416CC}" srcOrd="0" destOrd="0" parTransId="{430598C5-6921-2D43-B4E4-26898DBEEBD8}" sibTransId="{5E52FAF5-DC80-3A47-A0DE-A6106526B53B}"/>
    <dgm:cxn modelId="{C03BB6F9-50FE-734C-8151-3080D1875F96}" type="presOf" srcId="{C0030476-D378-5C46-923D-AC80423E723A}" destId="{930A7CF7-254A-2348-8CEC-1D958928719D}" srcOrd="1" destOrd="0" presId="urn:microsoft.com/office/officeart/2005/8/layout/lProcess2"/>
    <dgm:cxn modelId="{2617464D-69D6-E64C-A16C-83314C9F8FF3}" type="presParOf" srcId="{1148381B-7EBC-7848-AE9F-99242E95A1EF}" destId="{9A5601ED-027E-6D45-8AA4-7500E71D1EB2}" srcOrd="0" destOrd="0" presId="urn:microsoft.com/office/officeart/2005/8/layout/lProcess2"/>
    <dgm:cxn modelId="{AC2182EB-0699-0A47-AFC3-331D7D598276}" type="presParOf" srcId="{9A5601ED-027E-6D45-8AA4-7500E71D1EB2}" destId="{4D41F9E6-75C8-C34B-8A2C-B5D24EE24D78}" srcOrd="0" destOrd="0" presId="urn:microsoft.com/office/officeart/2005/8/layout/lProcess2"/>
    <dgm:cxn modelId="{76394007-557F-644D-A7F2-938867675920}" type="presParOf" srcId="{9A5601ED-027E-6D45-8AA4-7500E71D1EB2}" destId="{01380132-0930-3A42-B540-087CD9A40F6F}" srcOrd="1" destOrd="0" presId="urn:microsoft.com/office/officeart/2005/8/layout/lProcess2"/>
    <dgm:cxn modelId="{18D0EC4B-7A8E-2040-B0B5-AEDA78BAC1AD}" type="presParOf" srcId="{9A5601ED-027E-6D45-8AA4-7500E71D1EB2}" destId="{0F8CED96-A04B-EA4A-8990-7F3D50DDC356}" srcOrd="2" destOrd="0" presId="urn:microsoft.com/office/officeart/2005/8/layout/lProcess2"/>
    <dgm:cxn modelId="{23C623C7-A5D7-DF44-B5F8-472783F3766B}" type="presParOf" srcId="{0F8CED96-A04B-EA4A-8990-7F3D50DDC356}" destId="{E7891945-2A46-D442-B60F-778AE0E22159}" srcOrd="0" destOrd="0" presId="urn:microsoft.com/office/officeart/2005/8/layout/lProcess2"/>
    <dgm:cxn modelId="{E2C8C98D-8A7D-E04F-8DDF-C75E70B7612D}" type="presParOf" srcId="{E7891945-2A46-D442-B60F-778AE0E22159}" destId="{FD245BB9-B8A4-2841-884B-3AC602937B54}" srcOrd="0" destOrd="0" presId="urn:microsoft.com/office/officeart/2005/8/layout/lProcess2"/>
    <dgm:cxn modelId="{C36714C9-B165-FA42-AF09-4CCDFE2963CB}" type="presParOf" srcId="{1148381B-7EBC-7848-AE9F-99242E95A1EF}" destId="{E457C4C1-DF49-654E-BFBF-F2BFFE954DF3}" srcOrd="1" destOrd="0" presId="urn:microsoft.com/office/officeart/2005/8/layout/lProcess2"/>
    <dgm:cxn modelId="{22534781-5915-BE49-8184-177E9938AD9E}" type="presParOf" srcId="{1148381B-7EBC-7848-AE9F-99242E95A1EF}" destId="{55E68072-2D40-7247-9AA1-F573B7853DC4}" srcOrd="2" destOrd="0" presId="urn:microsoft.com/office/officeart/2005/8/layout/lProcess2"/>
    <dgm:cxn modelId="{353C7F40-E213-2549-9E70-B2965CA1ADBB}" type="presParOf" srcId="{55E68072-2D40-7247-9AA1-F573B7853DC4}" destId="{39426E2C-E798-6E4B-9C9C-75AA64EE7335}" srcOrd="0" destOrd="0" presId="urn:microsoft.com/office/officeart/2005/8/layout/lProcess2"/>
    <dgm:cxn modelId="{C073A53E-3317-C74D-AF52-8AB9925BC72A}" type="presParOf" srcId="{55E68072-2D40-7247-9AA1-F573B7853DC4}" destId="{E2D90CCA-78BE-F041-9220-92367A1443C0}" srcOrd="1" destOrd="0" presId="urn:microsoft.com/office/officeart/2005/8/layout/lProcess2"/>
    <dgm:cxn modelId="{003652FF-0559-434F-B328-4A8D74323C46}" type="presParOf" srcId="{55E68072-2D40-7247-9AA1-F573B7853DC4}" destId="{8A1928AF-545E-6945-895B-1D1C10AD419A}" srcOrd="2" destOrd="0" presId="urn:microsoft.com/office/officeart/2005/8/layout/lProcess2"/>
    <dgm:cxn modelId="{CAD1A45D-4E9E-334A-9D50-851ADBDB3344}" type="presParOf" srcId="{8A1928AF-545E-6945-895B-1D1C10AD419A}" destId="{C915570D-D86C-C844-9AF1-993E570BF668}" srcOrd="0" destOrd="0" presId="urn:microsoft.com/office/officeart/2005/8/layout/lProcess2"/>
    <dgm:cxn modelId="{9BA4AA8C-7353-FB47-8630-6BEDEF9EBF56}" type="presParOf" srcId="{C915570D-D86C-C844-9AF1-993E570BF668}" destId="{0E31EBE5-5014-4D46-BB9C-46638A2E89B0}" srcOrd="0" destOrd="0" presId="urn:microsoft.com/office/officeart/2005/8/layout/lProcess2"/>
    <dgm:cxn modelId="{23AAB073-A645-914E-9987-8367185FC33D}" type="presParOf" srcId="{1148381B-7EBC-7848-AE9F-99242E95A1EF}" destId="{D482B9D9-30D6-A94F-A5F0-03D23BD7D8F2}" srcOrd="3" destOrd="0" presId="urn:microsoft.com/office/officeart/2005/8/layout/lProcess2"/>
    <dgm:cxn modelId="{61CE9B8E-A58C-ED4E-9D7E-A48BB20973A6}" type="presParOf" srcId="{1148381B-7EBC-7848-AE9F-99242E95A1EF}" destId="{46F1D1F6-5E66-CA46-9860-966C397E13B1}" srcOrd="4" destOrd="0" presId="urn:microsoft.com/office/officeart/2005/8/layout/lProcess2"/>
    <dgm:cxn modelId="{D7F59B6C-3C79-AE44-B93D-971F425FF6F4}" type="presParOf" srcId="{46F1D1F6-5E66-CA46-9860-966C397E13B1}" destId="{BB9CDBD1-C991-A543-A5C6-5D4E864B7145}" srcOrd="0" destOrd="0" presId="urn:microsoft.com/office/officeart/2005/8/layout/lProcess2"/>
    <dgm:cxn modelId="{09CE4DC7-3DFE-2048-B86A-815C4909608C}" type="presParOf" srcId="{46F1D1F6-5E66-CA46-9860-966C397E13B1}" destId="{930A7CF7-254A-2348-8CEC-1D958928719D}" srcOrd="1" destOrd="0" presId="urn:microsoft.com/office/officeart/2005/8/layout/lProcess2"/>
    <dgm:cxn modelId="{FA79A1C0-1AA5-EC48-AC73-306A98304FE9}" type="presParOf" srcId="{46F1D1F6-5E66-CA46-9860-966C397E13B1}" destId="{1BBCA13F-D09B-624D-8E01-7A743206EC2C}" srcOrd="2" destOrd="0" presId="urn:microsoft.com/office/officeart/2005/8/layout/lProcess2"/>
    <dgm:cxn modelId="{C919005C-E82E-C548-8136-AEC797325509}" type="presParOf" srcId="{1BBCA13F-D09B-624D-8E01-7A743206EC2C}" destId="{F25B4275-9112-AA4F-B72D-CD0A3CC475DB}" srcOrd="0" destOrd="0" presId="urn:microsoft.com/office/officeart/2005/8/layout/lProcess2"/>
    <dgm:cxn modelId="{6A13A7A3-4F74-DB41-879A-CED8075B5356}" type="presParOf" srcId="{F25B4275-9112-AA4F-B72D-CD0A3CC475DB}" destId="{D9C0B91F-3AFF-BC4E-A8F9-3E689FC7A6CB}" srcOrd="0" destOrd="0" presId="urn:microsoft.com/office/officeart/2005/8/layout/lProcess2"/>
    <dgm:cxn modelId="{1FCD5148-65C4-4148-8C02-FFF82DEFB763}" type="presParOf" srcId="{1148381B-7EBC-7848-AE9F-99242E95A1EF}" destId="{6191A9A5-B3B7-E54E-8BDD-B401408E87C5}" srcOrd="5" destOrd="0" presId="urn:microsoft.com/office/officeart/2005/8/layout/lProcess2"/>
    <dgm:cxn modelId="{3F77DAE2-7C9F-5240-8527-523B6B41DCB1}" type="presParOf" srcId="{1148381B-7EBC-7848-AE9F-99242E95A1EF}" destId="{1778D7F1-BFEB-2946-8E92-03DFC70CBE58}" srcOrd="6" destOrd="0" presId="urn:microsoft.com/office/officeart/2005/8/layout/lProcess2"/>
    <dgm:cxn modelId="{7ECD2EF2-F010-BF44-AA3B-16D22FD98B30}" type="presParOf" srcId="{1778D7F1-BFEB-2946-8E92-03DFC70CBE58}" destId="{0556FBDF-D5E3-9C47-927B-92BBCCAD24DF}" srcOrd="0" destOrd="0" presId="urn:microsoft.com/office/officeart/2005/8/layout/lProcess2"/>
    <dgm:cxn modelId="{CE2DFD13-DBB5-2C4E-8C67-E9DD531A90DF}" type="presParOf" srcId="{1778D7F1-BFEB-2946-8E92-03DFC70CBE58}" destId="{2163F6C9-E9FC-1C4F-A8C7-5F6B41624C5F}" srcOrd="1" destOrd="0" presId="urn:microsoft.com/office/officeart/2005/8/layout/lProcess2"/>
    <dgm:cxn modelId="{B50FA163-4E48-AE44-9E2C-FF374D1F6352}" type="presParOf" srcId="{1778D7F1-BFEB-2946-8E92-03DFC70CBE58}" destId="{8D7A7C41-EE09-CF45-A398-FBE1D0A93E8D}" srcOrd="2" destOrd="0" presId="urn:microsoft.com/office/officeart/2005/8/layout/lProcess2"/>
    <dgm:cxn modelId="{79A9A0CA-F2EE-3B43-BDE5-1ED742B7934F}" type="presParOf" srcId="{8D7A7C41-EE09-CF45-A398-FBE1D0A93E8D}" destId="{C447DE89-165F-8547-B695-F4E54FF0AB40}" srcOrd="0" destOrd="0" presId="urn:microsoft.com/office/officeart/2005/8/layout/lProcess2"/>
    <dgm:cxn modelId="{2E61C429-D3CF-8643-B88E-87CCBBFE8112}" type="presParOf" srcId="{C447DE89-165F-8547-B695-F4E54FF0AB40}" destId="{869D8540-19C3-1E45-8A29-C74A87EAAFC5}" srcOrd="0" destOrd="0" presId="urn:microsoft.com/office/officeart/2005/8/layout/lProcess2"/>
    <dgm:cxn modelId="{26896CD0-0ECF-CD4D-BC76-DBC63CA6018B}" type="presParOf" srcId="{1148381B-7EBC-7848-AE9F-99242E95A1EF}" destId="{637C91E7-EA95-2140-B709-2CD71E95E2E8}" srcOrd="7" destOrd="0" presId="urn:microsoft.com/office/officeart/2005/8/layout/lProcess2"/>
    <dgm:cxn modelId="{EAA1B798-0F26-3840-8EEE-A5BF28EA7E46}" type="presParOf" srcId="{1148381B-7EBC-7848-AE9F-99242E95A1EF}" destId="{21D0BD06-BE5A-F142-A86F-7E8C5C46E3CB}" srcOrd="8" destOrd="0" presId="urn:microsoft.com/office/officeart/2005/8/layout/lProcess2"/>
    <dgm:cxn modelId="{46C740EE-270A-8A4F-9D43-5885A659E7B4}" type="presParOf" srcId="{21D0BD06-BE5A-F142-A86F-7E8C5C46E3CB}" destId="{8685477E-194A-8D4B-BC42-28B9EEEEF26E}" srcOrd="0" destOrd="0" presId="urn:microsoft.com/office/officeart/2005/8/layout/lProcess2"/>
    <dgm:cxn modelId="{F2622E63-EE15-2F44-9907-7812BA7E9E99}" type="presParOf" srcId="{21D0BD06-BE5A-F142-A86F-7E8C5C46E3CB}" destId="{530C40FF-6C72-3341-92F6-AAB03B36BB1E}" srcOrd="1" destOrd="0" presId="urn:microsoft.com/office/officeart/2005/8/layout/lProcess2"/>
    <dgm:cxn modelId="{9C6554AD-8C45-6040-B492-0A09A541C4D4}" type="presParOf" srcId="{21D0BD06-BE5A-F142-A86F-7E8C5C46E3CB}" destId="{A9E901FE-93D1-C348-BF62-54C3BC1FAE6C}" srcOrd="2" destOrd="0" presId="urn:microsoft.com/office/officeart/2005/8/layout/lProcess2"/>
    <dgm:cxn modelId="{40E0BFB7-DC10-3843-8956-8E18D9AEB64B}" type="presParOf" srcId="{A9E901FE-93D1-C348-BF62-54C3BC1FAE6C}" destId="{30DF28A9-99C3-BC4B-9446-1B254D50800D}" srcOrd="0" destOrd="0" presId="urn:microsoft.com/office/officeart/2005/8/layout/lProcess2"/>
    <dgm:cxn modelId="{CF10BF73-7378-3745-8315-07C795440C3D}" type="presParOf" srcId="{30DF28A9-99C3-BC4B-9446-1B254D50800D}" destId="{4741493B-34AF-A14A-BA81-D27EA2F74A99}" srcOrd="0" destOrd="0" presId="urn:microsoft.com/office/officeart/2005/8/layout/lProcess2"/>
    <dgm:cxn modelId="{54897FD8-6A55-9B4F-998D-83020D3B5254}" type="presParOf" srcId="{1148381B-7EBC-7848-AE9F-99242E95A1EF}" destId="{985121C9-F231-0C45-B68C-263DC256F9A6}" srcOrd="9" destOrd="0" presId="urn:microsoft.com/office/officeart/2005/8/layout/lProcess2"/>
    <dgm:cxn modelId="{1A4CBCC3-4D71-7C4A-A494-38298D12F666}" type="presParOf" srcId="{1148381B-7EBC-7848-AE9F-99242E95A1EF}" destId="{617EEB99-E30D-3A4B-8110-F60E22726A38}" srcOrd="10" destOrd="0" presId="urn:microsoft.com/office/officeart/2005/8/layout/lProcess2"/>
    <dgm:cxn modelId="{C6778A27-A9A7-C142-B535-F8F8F1EE7E6D}" type="presParOf" srcId="{617EEB99-E30D-3A4B-8110-F60E22726A38}" destId="{54336A72-3F8F-C342-A9C1-6FF48F4358FA}" srcOrd="0" destOrd="0" presId="urn:microsoft.com/office/officeart/2005/8/layout/lProcess2"/>
    <dgm:cxn modelId="{139C9AEA-E4D7-5246-9931-E481F5BA89F2}" type="presParOf" srcId="{617EEB99-E30D-3A4B-8110-F60E22726A38}" destId="{584F2418-49BE-314B-BCAD-3E0ACC93FF5B}" srcOrd="1" destOrd="0" presId="urn:microsoft.com/office/officeart/2005/8/layout/lProcess2"/>
    <dgm:cxn modelId="{047D686E-5BE2-CA44-9F11-60EF94282B76}" type="presParOf" srcId="{617EEB99-E30D-3A4B-8110-F60E22726A38}" destId="{F8E078DC-D460-7A4D-98B3-195EF02C499F}" srcOrd="2" destOrd="0" presId="urn:microsoft.com/office/officeart/2005/8/layout/lProcess2"/>
    <dgm:cxn modelId="{0ED55691-3FB3-694C-BFD1-BB34B5886834}" type="presParOf" srcId="{F8E078DC-D460-7A4D-98B3-195EF02C499F}" destId="{A7494307-D8D9-0844-B602-0972EEBE5ADA}" srcOrd="0" destOrd="0" presId="urn:microsoft.com/office/officeart/2005/8/layout/lProcess2"/>
    <dgm:cxn modelId="{A97DB4DC-F719-FD4A-9E77-3045BA5C6F17}" type="presParOf" srcId="{A7494307-D8D9-0844-B602-0972EEBE5ADA}" destId="{444FC1CB-23E8-714C-AB10-13D2A4DDF632}" srcOrd="0" destOrd="0" presId="urn:microsoft.com/office/officeart/2005/8/layout/lProcess2"/>
    <dgm:cxn modelId="{841EFD83-78B8-4C4B-B4BA-F821A3A5A901}" type="presParOf" srcId="{1148381B-7EBC-7848-AE9F-99242E95A1EF}" destId="{B7E41A57-140D-B548-989A-5819BB745CB6}" srcOrd="11" destOrd="0" presId="urn:microsoft.com/office/officeart/2005/8/layout/lProcess2"/>
    <dgm:cxn modelId="{68EC1660-4A8A-C04A-B8AE-E8777FD4E1F2}" type="presParOf" srcId="{1148381B-7EBC-7848-AE9F-99242E95A1EF}" destId="{01AAEA08-1C99-C446-BF2D-0C04B0E58985}" srcOrd="12" destOrd="0" presId="urn:microsoft.com/office/officeart/2005/8/layout/lProcess2"/>
    <dgm:cxn modelId="{25359270-0CD6-F14B-A63F-FD2A4167B6E1}" type="presParOf" srcId="{01AAEA08-1C99-C446-BF2D-0C04B0E58985}" destId="{03E59779-E7C6-3C42-A5C2-302DCEF79E9F}" srcOrd="0" destOrd="0" presId="urn:microsoft.com/office/officeart/2005/8/layout/lProcess2"/>
    <dgm:cxn modelId="{4A28E99A-4D95-6D4E-9F04-40F9F795F31C}" type="presParOf" srcId="{01AAEA08-1C99-C446-BF2D-0C04B0E58985}" destId="{3A93B522-CBA0-5147-BCAC-213A8B04AFE4}" srcOrd="1" destOrd="0" presId="urn:microsoft.com/office/officeart/2005/8/layout/lProcess2"/>
    <dgm:cxn modelId="{7484DB9D-C8D0-5749-8EF1-4B1D74DC22EA}" type="presParOf" srcId="{01AAEA08-1C99-C446-BF2D-0C04B0E58985}" destId="{65642C53-A82D-D44A-B970-28DC26CD7559}" srcOrd="2" destOrd="0" presId="urn:microsoft.com/office/officeart/2005/8/layout/lProcess2"/>
    <dgm:cxn modelId="{A91521CB-68E3-8C4C-AF88-4AB79CD1907F}" type="presParOf" srcId="{65642C53-A82D-D44A-B970-28DC26CD7559}" destId="{A2A8397D-12BE-1940-A4E6-538FD14E9C20}" srcOrd="0" destOrd="0" presId="urn:microsoft.com/office/officeart/2005/8/layout/lProcess2"/>
    <dgm:cxn modelId="{1A1D8875-7076-EC48-BFB2-8D52B248F627}" type="presParOf" srcId="{A2A8397D-12BE-1940-A4E6-538FD14E9C20}" destId="{05763C56-9F5E-BD47-99D0-B165C95A331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9E7EF07-F98E-8D41-BC7B-887F514E3D08}" type="doc">
      <dgm:prSet loTypeId="urn:microsoft.com/office/officeart/2005/8/layout/list1" loCatId="hierarchy" qsTypeId="urn:microsoft.com/office/officeart/2005/8/quickstyle/simple1" qsCatId="simple" csTypeId="urn:microsoft.com/office/officeart/2005/8/colors/accent0_1" csCatId="mainScheme" phldr="1"/>
      <dgm:spPr/>
      <dgm:t>
        <a:bodyPr/>
        <a:lstStyle/>
        <a:p>
          <a:endParaRPr lang="it-IT"/>
        </a:p>
      </dgm:t>
    </dgm:pt>
    <dgm:pt modelId="{E717266A-EE38-AF4D-A0FB-0CB1EC24E7E9}">
      <dgm:prSet/>
      <dgm:spPr/>
      <dgm:t>
        <a:bodyPr/>
        <a:lstStyle/>
        <a:p>
          <a:r>
            <a:rPr lang="it-IT" b="1" baseline="0" dirty="0"/>
            <a:t>How</a:t>
          </a:r>
          <a:r>
            <a:rPr lang="it-IT" baseline="0" dirty="0"/>
            <a:t>:</a:t>
          </a:r>
          <a:endParaRPr lang="it-IT" dirty="0"/>
        </a:p>
      </dgm:t>
    </dgm:pt>
    <dgm:pt modelId="{27C37109-9330-BE43-9817-9623AA10AD23}" type="parTrans" cxnId="{277F826A-8AB0-944E-8020-246CF2F9CC32}">
      <dgm:prSet/>
      <dgm:spPr/>
      <dgm:t>
        <a:bodyPr/>
        <a:lstStyle/>
        <a:p>
          <a:endParaRPr lang="it-IT"/>
        </a:p>
      </dgm:t>
    </dgm:pt>
    <dgm:pt modelId="{EB5EF427-24BB-9F4D-B80E-AC3D855A3A27}" type="sibTrans" cxnId="{277F826A-8AB0-944E-8020-246CF2F9CC32}">
      <dgm:prSet/>
      <dgm:spPr/>
      <dgm:t>
        <a:bodyPr/>
        <a:lstStyle/>
        <a:p>
          <a:endParaRPr lang="it-IT"/>
        </a:p>
      </dgm:t>
    </dgm:pt>
    <dgm:pt modelId="{A7B64EDD-A475-E448-8D5A-B379630642DD}">
      <dgm:prSet/>
      <dgm:spPr/>
      <dgm:t>
        <a:bodyPr/>
        <a:lstStyle/>
        <a:p>
          <a:r>
            <a:rPr lang="it-IT" dirty="0" err="1"/>
            <a:t>Measures</a:t>
          </a:r>
          <a:r>
            <a:rPr lang="it-IT" dirty="0"/>
            <a:t> are </a:t>
          </a:r>
          <a:r>
            <a:rPr lang="it-IT" b="1" dirty="0"/>
            <a:t>appropriate</a:t>
          </a:r>
          <a:r>
            <a:rPr lang="it-IT" dirty="0"/>
            <a:t> in relation to:</a:t>
          </a:r>
        </a:p>
      </dgm:t>
    </dgm:pt>
    <dgm:pt modelId="{BB9471F4-2F7C-C044-A960-5C10BF3AE342}" type="parTrans" cxnId="{117E2B00-BC0E-9640-9A1D-140DE67EA263}">
      <dgm:prSet/>
      <dgm:spPr/>
      <dgm:t>
        <a:bodyPr/>
        <a:lstStyle/>
        <a:p>
          <a:endParaRPr lang="it-IT"/>
        </a:p>
      </dgm:t>
    </dgm:pt>
    <dgm:pt modelId="{9D2C49E5-39B0-D94F-931B-96149DDA6ACD}" type="sibTrans" cxnId="{117E2B00-BC0E-9640-9A1D-140DE67EA263}">
      <dgm:prSet/>
      <dgm:spPr/>
      <dgm:t>
        <a:bodyPr/>
        <a:lstStyle/>
        <a:p>
          <a:endParaRPr lang="it-IT"/>
        </a:p>
      </dgm:t>
    </dgm:pt>
    <dgm:pt modelId="{842E6B80-9EAB-4245-84CB-29DF93E86BA3}">
      <dgm:prSet/>
      <dgm:spPr/>
      <dgm:t>
        <a:bodyPr/>
        <a:lstStyle/>
        <a:p>
          <a:r>
            <a:rPr lang="it-IT" dirty="0"/>
            <a:t>nature, scope, </a:t>
          </a:r>
          <a:r>
            <a:rPr lang="it-IT" dirty="0" err="1"/>
            <a:t>context</a:t>
          </a:r>
          <a:r>
            <a:rPr lang="it-IT" dirty="0"/>
            <a:t> and </a:t>
          </a:r>
          <a:r>
            <a:rPr lang="it-IT" dirty="0" err="1"/>
            <a:t>purposes</a:t>
          </a:r>
          <a:r>
            <a:rPr lang="it-IT" dirty="0"/>
            <a:t> of processing</a:t>
          </a:r>
        </a:p>
      </dgm:t>
    </dgm:pt>
    <dgm:pt modelId="{C1BC9678-731E-0F41-A6C3-925C27E5BD51}" type="parTrans" cxnId="{4A84E4A7-44EE-5444-A0C3-F146DCD348AD}">
      <dgm:prSet/>
      <dgm:spPr/>
      <dgm:t>
        <a:bodyPr/>
        <a:lstStyle/>
        <a:p>
          <a:endParaRPr lang="it-IT"/>
        </a:p>
      </dgm:t>
    </dgm:pt>
    <dgm:pt modelId="{A30BAAAC-CF9A-D04E-8C1C-E787A6598632}" type="sibTrans" cxnId="{4A84E4A7-44EE-5444-A0C3-F146DCD348AD}">
      <dgm:prSet/>
      <dgm:spPr/>
      <dgm:t>
        <a:bodyPr/>
        <a:lstStyle/>
        <a:p>
          <a:endParaRPr lang="it-IT"/>
        </a:p>
      </dgm:t>
    </dgm:pt>
    <dgm:pt modelId="{99F3D9BB-94D8-7843-90A9-D90B14234B11}">
      <dgm:prSet/>
      <dgm:spPr/>
      <dgm:t>
        <a:bodyPr/>
        <a:lstStyle/>
        <a:p>
          <a:r>
            <a:rPr lang="it-IT"/>
            <a:t>risks (likelihood/severity) for rights and freedoms of </a:t>
          </a:r>
          <a:r>
            <a:rPr lang="it-IT" b="1"/>
            <a:t>natural persons</a:t>
          </a:r>
          <a:endParaRPr lang="it-IT"/>
        </a:p>
      </dgm:t>
    </dgm:pt>
    <dgm:pt modelId="{FA11BCC7-D19E-3942-A263-E839C8AC40CD}" type="parTrans" cxnId="{FBB44222-970D-C345-96B0-45AE4E7CD8BE}">
      <dgm:prSet/>
      <dgm:spPr/>
      <dgm:t>
        <a:bodyPr/>
        <a:lstStyle/>
        <a:p>
          <a:endParaRPr lang="it-IT"/>
        </a:p>
      </dgm:t>
    </dgm:pt>
    <dgm:pt modelId="{FFA86E03-BD53-BD47-A9E0-487C605B0C64}" type="sibTrans" cxnId="{FBB44222-970D-C345-96B0-45AE4E7CD8BE}">
      <dgm:prSet/>
      <dgm:spPr/>
      <dgm:t>
        <a:bodyPr/>
        <a:lstStyle/>
        <a:p>
          <a:endParaRPr lang="it-IT"/>
        </a:p>
      </dgm:t>
    </dgm:pt>
    <dgm:pt modelId="{48E45F43-CBD8-4B48-AA4E-C3713AC1615B}">
      <dgm:prSet/>
      <dgm:spPr/>
      <dgm:t>
        <a:bodyPr/>
        <a:lstStyle/>
        <a:p>
          <a:r>
            <a:rPr lang="it-IT" b="1" dirty="0"/>
            <a:t>In line with data </a:t>
          </a:r>
          <a:r>
            <a:rPr lang="it-IT" b="1" dirty="0" err="1"/>
            <a:t>protection</a:t>
          </a:r>
          <a:r>
            <a:rPr lang="it-IT" b="1" dirty="0"/>
            <a:t> by design and by default (Art. 25) (EDPB 4/2019)</a:t>
          </a:r>
          <a:endParaRPr lang="it-IT" dirty="0"/>
        </a:p>
      </dgm:t>
    </dgm:pt>
    <dgm:pt modelId="{E8D67C82-C30C-1644-A913-14A5602A5484}" type="parTrans" cxnId="{39EDD04B-80D6-E140-93D5-99A0358D62DA}">
      <dgm:prSet/>
      <dgm:spPr/>
      <dgm:t>
        <a:bodyPr/>
        <a:lstStyle/>
        <a:p>
          <a:endParaRPr lang="it-IT"/>
        </a:p>
      </dgm:t>
    </dgm:pt>
    <dgm:pt modelId="{FB79253B-9647-644C-B9D6-21E4F481BA64}" type="sibTrans" cxnId="{39EDD04B-80D6-E140-93D5-99A0358D62DA}">
      <dgm:prSet/>
      <dgm:spPr/>
      <dgm:t>
        <a:bodyPr/>
        <a:lstStyle/>
        <a:p>
          <a:endParaRPr lang="it-IT"/>
        </a:p>
      </dgm:t>
    </dgm:pt>
    <dgm:pt modelId="{E764043B-AE08-2143-9D57-89C772FD7E4A}">
      <dgm:prSet/>
      <dgm:spPr/>
      <dgm:t>
        <a:bodyPr/>
        <a:lstStyle/>
        <a:p>
          <a:r>
            <a:rPr lang="it-IT" baseline="0" dirty="0" err="1"/>
            <a:t>ensures</a:t>
          </a:r>
          <a:r>
            <a:rPr lang="it-IT" baseline="0" dirty="0"/>
            <a:t> + </a:t>
          </a:r>
          <a:r>
            <a:rPr lang="it-IT" baseline="0" dirty="0" err="1"/>
            <a:t>able</a:t>
          </a:r>
          <a:r>
            <a:rPr lang="it-IT" baseline="0" dirty="0"/>
            <a:t> to </a:t>
          </a:r>
          <a:r>
            <a:rPr lang="it-IT" baseline="0" dirty="0" err="1"/>
            <a:t>demonstrate</a:t>
          </a:r>
          <a:r>
            <a:rPr lang="it-IT" baseline="0" dirty="0"/>
            <a:t> </a:t>
          </a:r>
          <a:r>
            <a:rPr lang="it-IT" baseline="0" dirty="0" err="1"/>
            <a:t>that</a:t>
          </a:r>
          <a:r>
            <a:rPr lang="it-IT" baseline="0" dirty="0"/>
            <a:t> processing </a:t>
          </a:r>
          <a:r>
            <a:rPr lang="it-IT" baseline="0" dirty="0" err="1"/>
            <a:t>complies</a:t>
          </a:r>
          <a:r>
            <a:rPr lang="it-IT" baseline="0" dirty="0"/>
            <a:t> with GDPR</a:t>
          </a:r>
          <a:endParaRPr lang="it-IT" dirty="0"/>
        </a:p>
      </dgm:t>
    </dgm:pt>
    <dgm:pt modelId="{98C148C9-5D3F-4547-A981-36F36DC62602}" type="parTrans" cxnId="{7D7BCD3D-3554-6E48-B485-1EC9F9BB0E4C}">
      <dgm:prSet/>
      <dgm:spPr/>
      <dgm:t>
        <a:bodyPr/>
        <a:lstStyle/>
        <a:p>
          <a:endParaRPr lang="it-IT"/>
        </a:p>
      </dgm:t>
    </dgm:pt>
    <dgm:pt modelId="{28A920D2-1CD1-4D49-BAC8-1906027B5887}" type="sibTrans" cxnId="{7D7BCD3D-3554-6E48-B485-1EC9F9BB0E4C}">
      <dgm:prSet/>
      <dgm:spPr/>
      <dgm:t>
        <a:bodyPr/>
        <a:lstStyle/>
        <a:p>
          <a:endParaRPr lang="it-IT"/>
        </a:p>
      </dgm:t>
    </dgm:pt>
    <dgm:pt modelId="{84AC7308-A826-FF44-B1F7-957539A767FB}">
      <dgm:prSet/>
      <dgm:spPr/>
      <dgm:t>
        <a:bodyPr/>
        <a:lstStyle/>
        <a:p>
          <a:r>
            <a:rPr lang="it-IT" baseline="0" dirty="0" err="1"/>
            <a:t>implement</a:t>
          </a:r>
          <a:r>
            <a:rPr lang="it-IT" baseline="0" dirty="0"/>
            <a:t> </a:t>
          </a:r>
          <a:r>
            <a:rPr lang="it-IT" b="1" baseline="0" dirty="0"/>
            <a:t>appropriate</a:t>
          </a:r>
          <a:r>
            <a:rPr lang="it-IT" baseline="0" dirty="0"/>
            <a:t> </a:t>
          </a:r>
          <a:r>
            <a:rPr lang="it-IT" baseline="0" dirty="0" err="1"/>
            <a:t>technical</a:t>
          </a:r>
          <a:r>
            <a:rPr lang="it-IT" baseline="0" dirty="0"/>
            <a:t> &amp; </a:t>
          </a:r>
          <a:r>
            <a:rPr lang="it-IT" baseline="0" dirty="0" err="1"/>
            <a:t>organizational</a:t>
          </a:r>
          <a:r>
            <a:rPr lang="it-IT" baseline="0" dirty="0"/>
            <a:t> </a:t>
          </a:r>
          <a:r>
            <a:rPr lang="it-IT" baseline="0" dirty="0" err="1"/>
            <a:t>measures</a:t>
          </a:r>
          <a:r>
            <a:rPr lang="it-IT" baseline="0" dirty="0"/>
            <a:t> (</a:t>
          </a:r>
          <a:r>
            <a:rPr lang="it-IT" baseline="0" dirty="0" err="1"/>
            <a:t>updated</a:t>
          </a:r>
          <a:r>
            <a:rPr lang="it-IT" baseline="0" dirty="0"/>
            <a:t> </a:t>
          </a:r>
          <a:r>
            <a:rPr lang="it-IT" baseline="0" dirty="0" err="1"/>
            <a:t>as</a:t>
          </a:r>
          <a:r>
            <a:rPr lang="it-IT" baseline="0" dirty="0"/>
            <a:t> </a:t>
          </a:r>
          <a:r>
            <a:rPr lang="it-IT" baseline="0" dirty="0" err="1"/>
            <a:t>needed</a:t>
          </a:r>
          <a:r>
            <a:rPr lang="it-IT" baseline="0" dirty="0"/>
            <a:t>)</a:t>
          </a:r>
          <a:endParaRPr lang="it-IT" dirty="0"/>
        </a:p>
      </dgm:t>
    </dgm:pt>
    <dgm:pt modelId="{24068B17-5647-AB45-8158-834C70804FF1}" type="parTrans" cxnId="{F871B2F0-F166-5B48-A042-E2B63A29E645}">
      <dgm:prSet/>
      <dgm:spPr/>
      <dgm:t>
        <a:bodyPr/>
        <a:lstStyle/>
        <a:p>
          <a:endParaRPr lang="it-IT"/>
        </a:p>
      </dgm:t>
    </dgm:pt>
    <dgm:pt modelId="{E32CA894-DDE9-AD4E-9AC1-5E4867387146}" type="sibTrans" cxnId="{F871B2F0-F166-5B48-A042-E2B63A29E645}">
      <dgm:prSet/>
      <dgm:spPr/>
      <dgm:t>
        <a:bodyPr/>
        <a:lstStyle/>
        <a:p>
          <a:endParaRPr lang="it-IT"/>
        </a:p>
      </dgm:t>
    </dgm:pt>
    <dgm:pt modelId="{1ED97D73-90EB-004D-AA68-9A2A34949013}">
      <dgm:prSet/>
      <dgm:spPr/>
      <dgm:t>
        <a:bodyPr/>
        <a:lstStyle/>
        <a:p>
          <a:r>
            <a:rPr lang="it-IT" b="1" baseline="0" dirty="0" err="1"/>
            <a:t>What</a:t>
          </a:r>
          <a:r>
            <a:rPr lang="it-IT" baseline="0" dirty="0"/>
            <a:t>:</a:t>
          </a:r>
          <a:endParaRPr lang="it-IT" dirty="0"/>
        </a:p>
      </dgm:t>
    </dgm:pt>
    <dgm:pt modelId="{FA72DD77-3F87-F240-8E8C-F748CC978716}" type="sibTrans" cxnId="{0A8311C4-E9EE-9A4D-A8AC-972AFF6C83E1}">
      <dgm:prSet/>
      <dgm:spPr/>
      <dgm:t>
        <a:bodyPr/>
        <a:lstStyle/>
        <a:p>
          <a:endParaRPr lang="it-IT"/>
        </a:p>
      </dgm:t>
    </dgm:pt>
    <dgm:pt modelId="{A9D03676-48F6-B340-818C-C9FEFC6C4901}" type="parTrans" cxnId="{0A8311C4-E9EE-9A4D-A8AC-972AFF6C83E1}">
      <dgm:prSet/>
      <dgm:spPr/>
      <dgm:t>
        <a:bodyPr/>
        <a:lstStyle/>
        <a:p>
          <a:endParaRPr lang="it-IT"/>
        </a:p>
      </dgm:t>
    </dgm:pt>
    <dgm:pt modelId="{CEA1628D-C054-F341-A915-821BFAD08164}" type="pres">
      <dgm:prSet presAssocID="{09E7EF07-F98E-8D41-BC7B-887F514E3D08}" presName="linear" presStyleCnt="0">
        <dgm:presLayoutVars>
          <dgm:dir/>
          <dgm:animLvl val="lvl"/>
          <dgm:resizeHandles val="exact"/>
        </dgm:presLayoutVars>
      </dgm:prSet>
      <dgm:spPr/>
    </dgm:pt>
    <dgm:pt modelId="{026853E1-6894-CA41-AA04-3AF7D474C532}" type="pres">
      <dgm:prSet presAssocID="{1ED97D73-90EB-004D-AA68-9A2A34949013}" presName="parentLin" presStyleCnt="0"/>
      <dgm:spPr/>
    </dgm:pt>
    <dgm:pt modelId="{2D9222E2-8E20-D042-BADD-068722E75804}" type="pres">
      <dgm:prSet presAssocID="{1ED97D73-90EB-004D-AA68-9A2A34949013}" presName="parentLeftMargin" presStyleLbl="node1" presStyleIdx="0" presStyleCnt="3"/>
      <dgm:spPr/>
    </dgm:pt>
    <dgm:pt modelId="{0664D800-F6C6-C747-B2B5-C528104887F5}" type="pres">
      <dgm:prSet presAssocID="{1ED97D73-90EB-004D-AA68-9A2A34949013}" presName="parentText" presStyleLbl="node1" presStyleIdx="0" presStyleCnt="3">
        <dgm:presLayoutVars>
          <dgm:chMax val="0"/>
          <dgm:bulletEnabled val="1"/>
        </dgm:presLayoutVars>
      </dgm:prSet>
      <dgm:spPr/>
    </dgm:pt>
    <dgm:pt modelId="{2FD46037-F13A-7948-9330-98D754AE354D}" type="pres">
      <dgm:prSet presAssocID="{1ED97D73-90EB-004D-AA68-9A2A34949013}" presName="negativeSpace" presStyleCnt="0"/>
      <dgm:spPr/>
    </dgm:pt>
    <dgm:pt modelId="{B909E17F-BBE8-5A4D-8793-501DD5713F47}" type="pres">
      <dgm:prSet presAssocID="{1ED97D73-90EB-004D-AA68-9A2A34949013}" presName="childText" presStyleLbl="conFgAcc1" presStyleIdx="0" presStyleCnt="3">
        <dgm:presLayoutVars>
          <dgm:bulletEnabled val="1"/>
        </dgm:presLayoutVars>
      </dgm:prSet>
      <dgm:spPr/>
    </dgm:pt>
    <dgm:pt modelId="{C5C25160-28A4-E047-8400-24A4AA9FAF16}" type="pres">
      <dgm:prSet presAssocID="{FA72DD77-3F87-F240-8E8C-F748CC978716}" presName="spaceBetweenRectangles" presStyleCnt="0"/>
      <dgm:spPr/>
    </dgm:pt>
    <dgm:pt modelId="{FF824F3A-EB4D-0145-93A3-480440545FA4}" type="pres">
      <dgm:prSet presAssocID="{E717266A-EE38-AF4D-A0FB-0CB1EC24E7E9}" presName="parentLin" presStyleCnt="0"/>
      <dgm:spPr/>
    </dgm:pt>
    <dgm:pt modelId="{F86012A9-FC26-C94B-B9F5-87AE2F0D1E88}" type="pres">
      <dgm:prSet presAssocID="{E717266A-EE38-AF4D-A0FB-0CB1EC24E7E9}" presName="parentLeftMargin" presStyleLbl="node1" presStyleIdx="0" presStyleCnt="3"/>
      <dgm:spPr/>
    </dgm:pt>
    <dgm:pt modelId="{C4C34125-BA84-DA43-AF4F-1A7BA666F704}" type="pres">
      <dgm:prSet presAssocID="{E717266A-EE38-AF4D-A0FB-0CB1EC24E7E9}" presName="parentText" presStyleLbl="node1" presStyleIdx="1" presStyleCnt="3">
        <dgm:presLayoutVars>
          <dgm:chMax val="0"/>
          <dgm:bulletEnabled val="1"/>
        </dgm:presLayoutVars>
      </dgm:prSet>
      <dgm:spPr/>
    </dgm:pt>
    <dgm:pt modelId="{3D6C4A53-A7A6-0B45-AEFD-8FF0146CB790}" type="pres">
      <dgm:prSet presAssocID="{E717266A-EE38-AF4D-A0FB-0CB1EC24E7E9}" presName="negativeSpace" presStyleCnt="0"/>
      <dgm:spPr/>
    </dgm:pt>
    <dgm:pt modelId="{BA6ACCE6-A0C4-1448-8F6C-3B56ACF8B1C8}" type="pres">
      <dgm:prSet presAssocID="{E717266A-EE38-AF4D-A0FB-0CB1EC24E7E9}" presName="childText" presStyleLbl="conFgAcc1" presStyleIdx="1" presStyleCnt="3">
        <dgm:presLayoutVars>
          <dgm:bulletEnabled val="1"/>
        </dgm:presLayoutVars>
      </dgm:prSet>
      <dgm:spPr/>
    </dgm:pt>
    <dgm:pt modelId="{80EEB696-0A10-624B-9D9D-23B415F75E6E}" type="pres">
      <dgm:prSet presAssocID="{EB5EF427-24BB-9F4D-B80E-AC3D855A3A27}" presName="spaceBetweenRectangles" presStyleCnt="0"/>
      <dgm:spPr/>
    </dgm:pt>
    <dgm:pt modelId="{73959544-260D-CB4F-8118-C2939914C1FA}" type="pres">
      <dgm:prSet presAssocID="{A7B64EDD-A475-E448-8D5A-B379630642DD}" presName="parentLin" presStyleCnt="0"/>
      <dgm:spPr/>
    </dgm:pt>
    <dgm:pt modelId="{E7DD1A84-2982-6143-8092-4FD5149C638B}" type="pres">
      <dgm:prSet presAssocID="{A7B64EDD-A475-E448-8D5A-B379630642DD}" presName="parentLeftMargin" presStyleLbl="node1" presStyleIdx="1" presStyleCnt="3"/>
      <dgm:spPr/>
    </dgm:pt>
    <dgm:pt modelId="{61BB09B0-ADD7-2949-BBF1-1D4BCD68DE34}" type="pres">
      <dgm:prSet presAssocID="{A7B64EDD-A475-E448-8D5A-B379630642DD}" presName="parentText" presStyleLbl="node1" presStyleIdx="2" presStyleCnt="3">
        <dgm:presLayoutVars>
          <dgm:chMax val="0"/>
          <dgm:bulletEnabled val="1"/>
        </dgm:presLayoutVars>
      </dgm:prSet>
      <dgm:spPr/>
    </dgm:pt>
    <dgm:pt modelId="{DA817BEA-965B-814B-BD7C-4B6FD168A1B5}" type="pres">
      <dgm:prSet presAssocID="{A7B64EDD-A475-E448-8D5A-B379630642DD}" presName="negativeSpace" presStyleCnt="0"/>
      <dgm:spPr/>
    </dgm:pt>
    <dgm:pt modelId="{7ED65D86-C9BD-1F49-A716-9A632B138B2B}" type="pres">
      <dgm:prSet presAssocID="{A7B64EDD-A475-E448-8D5A-B379630642DD}" presName="childText" presStyleLbl="conFgAcc1" presStyleIdx="2" presStyleCnt="3">
        <dgm:presLayoutVars>
          <dgm:bulletEnabled val="1"/>
        </dgm:presLayoutVars>
      </dgm:prSet>
      <dgm:spPr/>
    </dgm:pt>
  </dgm:ptLst>
  <dgm:cxnLst>
    <dgm:cxn modelId="{117E2B00-BC0E-9640-9A1D-140DE67EA263}" srcId="{09E7EF07-F98E-8D41-BC7B-887F514E3D08}" destId="{A7B64EDD-A475-E448-8D5A-B379630642DD}" srcOrd="2" destOrd="0" parTransId="{BB9471F4-2F7C-C044-A960-5C10BF3AE342}" sibTransId="{9D2C49E5-39B0-D94F-931B-96149DDA6ACD}"/>
    <dgm:cxn modelId="{79ACAA1A-9A34-964F-80A0-CCB386FCD613}" type="presOf" srcId="{A7B64EDD-A475-E448-8D5A-B379630642DD}" destId="{61BB09B0-ADD7-2949-BBF1-1D4BCD68DE34}" srcOrd="1" destOrd="0" presId="urn:microsoft.com/office/officeart/2005/8/layout/list1"/>
    <dgm:cxn modelId="{FBB44222-970D-C345-96B0-45AE4E7CD8BE}" srcId="{A7B64EDD-A475-E448-8D5A-B379630642DD}" destId="{99F3D9BB-94D8-7843-90A9-D90B14234B11}" srcOrd="1" destOrd="0" parTransId="{FA11BCC7-D19E-3942-A263-E839C8AC40CD}" sibTransId="{FFA86E03-BD53-BD47-A9E0-487C605B0C64}"/>
    <dgm:cxn modelId="{415B8427-863F-3F4C-8AB2-8358196069EE}" type="presOf" srcId="{A7B64EDD-A475-E448-8D5A-B379630642DD}" destId="{E7DD1A84-2982-6143-8092-4FD5149C638B}" srcOrd="0" destOrd="0" presId="urn:microsoft.com/office/officeart/2005/8/layout/list1"/>
    <dgm:cxn modelId="{7D7BCD3D-3554-6E48-B485-1EC9F9BB0E4C}" srcId="{1ED97D73-90EB-004D-AA68-9A2A34949013}" destId="{E764043B-AE08-2143-9D57-89C772FD7E4A}" srcOrd="0" destOrd="0" parTransId="{98C148C9-5D3F-4547-A981-36F36DC62602}" sibTransId="{28A920D2-1CD1-4D49-BAC8-1906027B5887}"/>
    <dgm:cxn modelId="{FDECC842-97DF-414F-B325-416C8AE74559}" type="presOf" srcId="{1ED97D73-90EB-004D-AA68-9A2A34949013}" destId="{0664D800-F6C6-C747-B2B5-C528104887F5}" srcOrd="1" destOrd="0" presId="urn:microsoft.com/office/officeart/2005/8/layout/list1"/>
    <dgm:cxn modelId="{F4782C43-0797-2F42-A21E-C27AAC3EFD45}" type="presOf" srcId="{1ED97D73-90EB-004D-AA68-9A2A34949013}" destId="{2D9222E2-8E20-D042-BADD-068722E75804}" srcOrd="0" destOrd="0" presId="urn:microsoft.com/office/officeart/2005/8/layout/list1"/>
    <dgm:cxn modelId="{39EDD04B-80D6-E140-93D5-99A0358D62DA}" srcId="{A7B64EDD-A475-E448-8D5A-B379630642DD}" destId="{48E45F43-CBD8-4B48-AA4E-C3713AC1615B}" srcOrd="2" destOrd="0" parTransId="{E8D67C82-C30C-1644-A913-14A5602A5484}" sibTransId="{FB79253B-9647-644C-B9D6-21E4F481BA64}"/>
    <dgm:cxn modelId="{9D38E963-5405-A540-A3CE-E73E4DB9E343}" type="presOf" srcId="{99F3D9BB-94D8-7843-90A9-D90B14234B11}" destId="{7ED65D86-C9BD-1F49-A716-9A632B138B2B}" srcOrd="0" destOrd="1" presId="urn:microsoft.com/office/officeart/2005/8/layout/list1"/>
    <dgm:cxn modelId="{277F826A-8AB0-944E-8020-246CF2F9CC32}" srcId="{09E7EF07-F98E-8D41-BC7B-887F514E3D08}" destId="{E717266A-EE38-AF4D-A0FB-0CB1EC24E7E9}" srcOrd="1" destOrd="0" parTransId="{27C37109-9330-BE43-9817-9623AA10AD23}" sibTransId="{EB5EF427-24BB-9F4D-B80E-AC3D855A3A27}"/>
    <dgm:cxn modelId="{894C3D9D-155D-B248-885C-8DE210355C18}" type="presOf" srcId="{84AC7308-A826-FF44-B1F7-957539A767FB}" destId="{BA6ACCE6-A0C4-1448-8F6C-3B56ACF8B1C8}" srcOrd="0" destOrd="0" presId="urn:microsoft.com/office/officeart/2005/8/layout/list1"/>
    <dgm:cxn modelId="{DEFCEBA4-832D-3845-B581-DBC9139018EE}" type="presOf" srcId="{09E7EF07-F98E-8D41-BC7B-887F514E3D08}" destId="{CEA1628D-C054-F341-A915-821BFAD08164}" srcOrd="0" destOrd="0" presId="urn:microsoft.com/office/officeart/2005/8/layout/list1"/>
    <dgm:cxn modelId="{4A84E4A7-44EE-5444-A0C3-F146DCD348AD}" srcId="{A7B64EDD-A475-E448-8D5A-B379630642DD}" destId="{842E6B80-9EAB-4245-84CB-29DF93E86BA3}" srcOrd="0" destOrd="0" parTransId="{C1BC9678-731E-0F41-A6C3-925C27E5BD51}" sibTransId="{A30BAAAC-CF9A-D04E-8C1C-E787A6598632}"/>
    <dgm:cxn modelId="{8DC4B7AE-8447-8044-9346-74F7BB64ADB5}" type="presOf" srcId="{E717266A-EE38-AF4D-A0FB-0CB1EC24E7E9}" destId="{F86012A9-FC26-C94B-B9F5-87AE2F0D1E88}" srcOrd="0" destOrd="0" presId="urn:microsoft.com/office/officeart/2005/8/layout/list1"/>
    <dgm:cxn modelId="{C42A0DC1-71F5-6945-96EA-19AF063EB439}" type="presOf" srcId="{842E6B80-9EAB-4245-84CB-29DF93E86BA3}" destId="{7ED65D86-C9BD-1F49-A716-9A632B138B2B}" srcOrd="0" destOrd="0" presId="urn:microsoft.com/office/officeart/2005/8/layout/list1"/>
    <dgm:cxn modelId="{0A8311C4-E9EE-9A4D-A8AC-972AFF6C83E1}" srcId="{09E7EF07-F98E-8D41-BC7B-887F514E3D08}" destId="{1ED97D73-90EB-004D-AA68-9A2A34949013}" srcOrd="0" destOrd="0" parTransId="{A9D03676-48F6-B340-818C-C9FEFC6C4901}" sibTransId="{FA72DD77-3F87-F240-8E8C-F748CC978716}"/>
    <dgm:cxn modelId="{B52A55D8-EC3E-2447-9DC1-8C119866CD70}" type="presOf" srcId="{48E45F43-CBD8-4B48-AA4E-C3713AC1615B}" destId="{7ED65D86-C9BD-1F49-A716-9A632B138B2B}" srcOrd="0" destOrd="2" presId="urn:microsoft.com/office/officeart/2005/8/layout/list1"/>
    <dgm:cxn modelId="{F7E93BE0-AFE7-BE4A-8042-67B5CDD4296B}" type="presOf" srcId="{E717266A-EE38-AF4D-A0FB-0CB1EC24E7E9}" destId="{C4C34125-BA84-DA43-AF4F-1A7BA666F704}" srcOrd="1" destOrd="0" presId="urn:microsoft.com/office/officeart/2005/8/layout/list1"/>
    <dgm:cxn modelId="{AA882CED-578D-0141-B85D-CE8184901F6A}" type="presOf" srcId="{E764043B-AE08-2143-9D57-89C772FD7E4A}" destId="{B909E17F-BBE8-5A4D-8793-501DD5713F47}" srcOrd="0" destOrd="0" presId="urn:microsoft.com/office/officeart/2005/8/layout/list1"/>
    <dgm:cxn modelId="{F871B2F0-F166-5B48-A042-E2B63A29E645}" srcId="{E717266A-EE38-AF4D-A0FB-0CB1EC24E7E9}" destId="{84AC7308-A826-FF44-B1F7-957539A767FB}" srcOrd="0" destOrd="0" parTransId="{24068B17-5647-AB45-8158-834C70804FF1}" sibTransId="{E32CA894-DDE9-AD4E-9AC1-5E4867387146}"/>
    <dgm:cxn modelId="{1D5507E0-D1DE-1447-9CAF-07A92B8C1FEC}" type="presParOf" srcId="{CEA1628D-C054-F341-A915-821BFAD08164}" destId="{026853E1-6894-CA41-AA04-3AF7D474C532}" srcOrd="0" destOrd="0" presId="urn:microsoft.com/office/officeart/2005/8/layout/list1"/>
    <dgm:cxn modelId="{903ED5B0-7D5D-2C46-9608-7ADB54E0348C}" type="presParOf" srcId="{026853E1-6894-CA41-AA04-3AF7D474C532}" destId="{2D9222E2-8E20-D042-BADD-068722E75804}" srcOrd="0" destOrd="0" presId="urn:microsoft.com/office/officeart/2005/8/layout/list1"/>
    <dgm:cxn modelId="{D673DB72-D78C-3E4D-9644-BDD4D19383C3}" type="presParOf" srcId="{026853E1-6894-CA41-AA04-3AF7D474C532}" destId="{0664D800-F6C6-C747-B2B5-C528104887F5}" srcOrd="1" destOrd="0" presId="urn:microsoft.com/office/officeart/2005/8/layout/list1"/>
    <dgm:cxn modelId="{53C3EFE0-88B8-714E-A89A-C212A3765E06}" type="presParOf" srcId="{CEA1628D-C054-F341-A915-821BFAD08164}" destId="{2FD46037-F13A-7948-9330-98D754AE354D}" srcOrd="1" destOrd="0" presId="urn:microsoft.com/office/officeart/2005/8/layout/list1"/>
    <dgm:cxn modelId="{2D1F8D28-12C5-4741-96BE-C56F7C6723F2}" type="presParOf" srcId="{CEA1628D-C054-F341-A915-821BFAD08164}" destId="{B909E17F-BBE8-5A4D-8793-501DD5713F47}" srcOrd="2" destOrd="0" presId="urn:microsoft.com/office/officeart/2005/8/layout/list1"/>
    <dgm:cxn modelId="{06AFA837-07E6-2243-B2D8-E03160844AC7}" type="presParOf" srcId="{CEA1628D-C054-F341-A915-821BFAD08164}" destId="{C5C25160-28A4-E047-8400-24A4AA9FAF16}" srcOrd="3" destOrd="0" presId="urn:microsoft.com/office/officeart/2005/8/layout/list1"/>
    <dgm:cxn modelId="{355633FC-470C-8447-A05A-D1649CCAE767}" type="presParOf" srcId="{CEA1628D-C054-F341-A915-821BFAD08164}" destId="{FF824F3A-EB4D-0145-93A3-480440545FA4}" srcOrd="4" destOrd="0" presId="urn:microsoft.com/office/officeart/2005/8/layout/list1"/>
    <dgm:cxn modelId="{09342312-ECC5-024C-B8D9-4499B7D17E34}" type="presParOf" srcId="{FF824F3A-EB4D-0145-93A3-480440545FA4}" destId="{F86012A9-FC26-C94B-B9F5-87AE2F0D1E88}" srcOrd="0" destOrd="0" presId="urn:microsoft.com/office/officeart/2005/8/layout/list1"/>
    <dgm:cxn modelId="{46C1F86C-04D9-3840-A4D5-9D99F6BB27B5}" type="presParOf" srcId="{FF824F3A-EB4D-0145-93A3-480440545FA4}" destId="{C4C34125-BA84-DA43-AF4F-1A7BA666F704}" srcOrd="1" destOrd="0" presId="urn:microsoft.com/office/officeart/2005/8/layout/list1"/>
    <dgm:cxn modelId="{ADD26390-7320-C043-BD3D-1F12AEE7A98F}" type="presParOf" srcId="{CEA1628D-C054-F341-A915-821BFAD08164}" destId="{3D6C4A53-A7A6-0B45-AEFD-8FF0146CB790}" srcOrd="5" destOrd="0" presId="urn:microsoft.com/office/officeart/2005/8/layout/list1"/>
    <dgm:cxn modelId="{C16C4422-B2DC-204D-899D-2EB428704103}" type="presParOf" srcId="{CEA1628D-C054-F341-A915-821BFAD08164}" destId="{BA6ACCE6-A0C4-1448-8F6C-3B56ACF8B1C8}" srcOrd="6" destOrd="0" presId="urn:microsoft.com/office/officeart/2005/8/layout/list1"/>
    <dgm:cxn modelId="{CE4F212D-3D55-2A48-A0B0-536CB0370518}" type="presParOf" srcId="{CEA1628D-C054-F341-A915-821BFAD08164}" destId="{80EEB696-0A10-624B-9D9D-23B415F75E6E}" srcOrd="7" destOrd="0" presId="urn:microsoft.com/office/officeart/2005/8/layout/list1"/>
    <dgm:cxn modelId="{4C8FB4DF-A60E-1E47-BDAE-8676010B9796}" type="presParOf" srcId="{CEA1628D-C054-F341-A915-821BFAD08164}" destId="{73959544-260D-CB4F-8118-C2939914C1FA}" srcOrd="8" destOrd="0" presId="urn:microsoft.com/office/officeart/2005/8/layout/list1"/>
    <dgm:cxn modelId="{A7346064-0B7D-CD4E-9405-6166AC9FD320}" type="presParOf" srcId="{73959544-260D-CB4F-8118-C2939914C1FA}" destId="{E7DD1A84-2982-6143-8092-4FD5149C638B}" srcOrd="0" destOrd="0" presId="urn:microsoft.com/office/officeart/2005/8/layout/list1"/>
    <dgm:cxn modelId="{59598BBF-9A87-B540-A504-3CDB039ABE52}" type="presParOf" srcId="{73959544-260D-CB4F-8118-C2939914C1FA}" destId="{61BB09B0-ADD7-2949-BBF1-1D4BCD68DE34}" srcOrd="1" destOrd="0" presId="urn:microsoft.com/office/officeart/2005/8/layout/list1"/>
    <dgm:cxn modelId="{312F5C8A-C17E-0441-9767-1082BB263B3C}" type="presParOf" srcId="{CEA1628D-C054-F341-A915-821BFAD08164}" destId="{DA817BEA-965B-814B-BD7C-4B6FD168A1B5}" srcOrd="9" destOrd="0" presId="urn:microsoft.com/office/officeart/2005/8/layout/list1"/>
    <dgm:cxn modelId="{B9918A56-4B06-D04D-95B2-8B4838825D19}" type="presParOf" srcId="{CEA1628D-C054-F341-A915-821BFAD08164}" destId="{7ED65D86-C9BD-1F49-A716-9A632B138B2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30BB9BA-0290-CB4C-AE38-F72A49505E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A59C7417-C6E9-E744-A2D7-20888B65BBC7}">
      <dgm:prSet custT="1"/>
      <dgm:spPr/>
      <dgm:t>
        <a:bodyPr/>
        <a:lstStyle/>
        <a:p>
          <a:r>
            <a:rPr lang="it-IT" sz="1200" b="0" dirty="0"/>
            <a:t>Art 25 (1) </a:t>
          </a:r>
          <a:r>
            <a:rPr lang="it-IT" sz="1200" b="1" dirty="0">
              <a:highlight>
                <a:srgbClr val="000000"/>
              </a:highlight>
            </a:rPr>
            <a:t>Data </a:t>
          </a:r>
          <a:r>
            <a:rPr lang="it-IT" sz="1200" b="1" dirty="0" err="1">
              <a:highlight>
                <a:srgbClr val="000000"/>
              </a:highlight>
            </a:rPr>
            <a:t>protection</a:t>
          </a:r>
          <a:r>
            <a:rPr lang="it-IT" sz="1200" b="1" dirty="0">
              <a:highlight>
                <a:srgbClr val="000000"/>
              </a:highlight>
            </a:rPr>
            <a:t> by design</a:t>
          </a:r>
          <a:r>
            <a:rPr lang="it-IT" sz="1200" b="0" dirty="0"/>
            <a:t>: </a:t>
          </a:r>
          <a:r>
            <a:rPr lang="it-IT" sz="1200" b="0" dirty="0" err="1"/>
            <a:t>implement</a:t>
          </a:r>
          <a:r>
            <a:rPr lang="it-IT" sz="1200" b="0" dirty="0"/>
            <a:t> </a:t>
          </a:r>
          <a:r>
            <a:rPr lang="it-IT" sz="1200" b="1" dirty="0"/>
            <a:t>appropriate technical and </a:t>
          </a:r>
          <a:r>
            <a:rPr lang="it-IT" sz="1200" b="1" dirty="0" err="1"/>
            <a:t>organisational</a:t>
          </a:r>
          <a:r>
            <a:rPr lang="it-IT" sz="1200" b="1" dirty="0"/>
            <a:t> </a:t>
          </a:r>
          <a:r>
            <a:rPr lang="it-IT" sz="1200" b="1" dirty="0" err="1"/>
            <a:t>measures</a:t>
          </a:r>
          <a:r>
            <a:rPr lang="it-IT" sz="1200" b="0" dirty="0"/>
            <a:t>…</a:t>
          </a:r>
          <a:r>
            <a:rPr lang="it-IT" sz="1200" b="0" dirty="0" err="1"/>
            <a:t>designed</a:t>
          </a:r>
          <a:endParaRPr lang="it-IE" sz="1200" dirty="0"/>
        </a:p>
      </dgm:t>
    </dgm:pt>
    <dgm:pt modelId="{02EDC4E5-7387-2F42-B687-153EC3133EE7}" type="parTrans" cxnId="{C8557850-7C9C-5E42-B833-D5FC3CE9C98E}">
      <dgm:prSet/>
      <dgm:spPr/>
      <dgm:t>
        <a:bodyPr/>
        <a:lstStyle/>
        <a:p>
          <a:endParaRPr lang="it-IT" sz="3200"/>
        </a:p>
      </dgm:t>
    </dgm:pt>
    <dgm:pt modelId="{D43049D2-5EE2-B349-9AF6-75FDCC6398EC}" type="sibTrans" cxnId="{C8557850-7C9C-5E42-B833-D5FC3CE9C98E}">
      <dgm:prSet/>
      <dgm:spPr/>
      <dgm:t>
        <a:bodyPr/>
        <a:lstStyle/>
        <a:p>
          <a:endParaRPr lang="it-IT" sz="3200"/>
        </a:p>
      </dgm:t>
    </dgm:pt>
    <dgm:pt modelId="{BE326B2A-DF95-394A-AB45-0F4B8C42BE1C}">
      <dgm:prSet custT="1"/>
      <dgm:spPr/>
      <dgm:t>
        <a:bodyPr/>
        <a:lstStyle/>
        <a:p>
          <a:r>
            <a:rPr lang="it-IT" sz="1200" b="0" dirty="0"/>
            <a:t>Art 25 (2) </a:t>
          </a:r>
          <a:r>
            <a:rPr lang="it-IT" sz="1200" b="1" dirty="0">
              <a:highlight>
                <a:srgbClr val="000000"/>
              </a:highlight>
            </a:rPr>
            <a:t>Data </a:t>
          </a:r>
          <a:r>
            <a:rPr lang="it-IT" sz="1200" b="1" dirty="0" err="1">
              <a:highlight>
                <a:srgbClr val="000000"/>
              </a:highlight>
            </a:rPr>
            <a:t>protection</a:t>
          </a:r>
          <a:r>
            <a:rPr lang="it-IT" sz="1200" b="1" dirty="0">
              <a:highlight>
                <a:srgbClr val="000000"/>
              </a:highlight>
            </a:rPr>
            <a:t> by default</a:t>
          </a:r>
          <a:r>
            <a:rPr lang="it-IT" sz="1200" b="0" dirty="0"/>
            <a:t>: </a:t>
          </a:r>
          <a:r>
            <a:rPr lang="it-IT" sz="1200" b="0" dirty="0" err="1"/>
            <a:t>only</a:t>
          </a:r>
          <a:r>
            <a:rPr lang="it-IT" sz="1200" b="0" dirty="0"/>
            <a:t> personal data </a:t>
          </a:r>
          <a:r>
            <a:rPr lang="it-IT" sz="1200" b="0" dirty="0" err="1"/>
            <a:t>which</a:t>
          </a:r>
          <a:r>
            <a:rPr lang="it-IT" sz="1200" b="0" dirty="0"/>
            <a:t> are </a:t>
          </a:r>
          <a:r>
            <a:rPr lang="it-IT" sz="1200" b="0" dirty="0" err="1"/>
            <a:t>necessary</a:t>
          </a:r>
          <a:r>
            <a:rPr lang="it-IT" sz="1200" b="0" dirty="0"/>
            <a:t> for </a:t>
          </a:r>
          <a:r>
            <a:rPr lang="it-IT" sz="1200" b="0" dirty="0" err="1"/>
            <a:t>each</a:t>
          </a:r>
          <a:r>
            <a:rPr lang="it-IT" sz="1200" b="0" dirty="0"/>
            <a:t> </a:t>
          </a:r>
          <a:r>
            <a:rPr lang="it-IT" sz="1200" b="0" dirty="0" err="1"/>
            <a:t>specific</a:t>
          </a:r>
          <a:r>
            <a:rPr lang="it-IT" sz="1200" b="0" dirty="0"/>
            <a:t> </a:t>
          </a:r>
          <a:r>
            <a:rPr lang="it-IT" sz="1200" b="0" dirty="0" err="1"/>
            <a:t>purpose</a:t>
          </a:r>
          <a:r>
            <a:rPr lang="it-IT" sz="1200" b="0" dirty="0"/>
            <a:t> of the processing are </a:t>
          </a:r>
          <a:r>
            <a:rPr lang="it-IT" sz="1200" b="0" dirty="0" err="1"/>
            <a:t>processed</a:t>
          </a:r>
          <a:r>
            <a:rPr lang="it-IT" sz="1200" b="0" dirty="0"/>
            <a:t> </a:t>
          </a:r>
          <a:r>
            <a:rPr lang="it-IT" sz="1200" b="0" dirty="0">
              <a:sym typeface="Wingdings" pitchFamily="2" charset="2"/>
            </a:rPr>
            <a:t></a:t>
          </a:r>
          <a:r>
            <a:rPr lang="it-IT" sz="1200" b="0" dirty="0"/>
            <a:t> data </a:t>
          </a:r>
          <a:r>
            <a:rPr lang="it-IT" sz="1200" b="0" dirty="0" err="1"/>
            <a:t>minimization</a:t>
          </a:r>
          <a:r>
            <a:rPr lang="it-IT" sz="1200" b="0" dirty="0"/>
            <a:t> + </a:t>
          </a:r>
          <a:r>
            <a:rPr lang="it-IT" sz="1200" b="0" dirty="0" err="1"/>
            <a:t>purpose</a:t>
          </a:r>
          <a:r>
            <a:rPr lang="it-IT" sz="1200" b="0" dirty="0"/>
            <a:t> </a:t>
          </a:r>
          <a:r>
            <a:rPr lang="it-IT" sz="1200" b="0" dirty="0" err="1"/>
            <a:t>specification</a:t>
          </a:r>
          <a:r>
            <a:rPr lang="it-IT" sz="1200" b="0" dirty="0"/>
            <a:t> + storage </a:t>
          </a:r>
          <a:r>
            <a:rPr lang="it-IT" sz="1200" b="0" dirty="0" err="1"/>
            <a:t>limitation</a:t>
          </a:r>
          <a:endParaRPr lang="it-IE" sz="1200" dirty="0"/>
        </a:p>
      </dgm:t>
    </dgm:pt>
    <dgm:pt modelId="{DA054CBA-9D54-B74C-9952-4943DF4866A1}" type="parTrans" cxnId="{E1946D3F-2947-9840-AF81-A0877EEED7C5}">
      <dgm:prSet/>
      <dgm:spPr/>
      <dgm:t>
        <a:bodyPr/>
        <a:lstStyle/>
        <a:p>
          <a:endParaRPr lang="it-IT" sz="3200"/>
        </a:p>
      </dgm:t>
    </dgm:pt>
    <dgm:pt modelId="{748409E7-1124-9D4C-A180-E2B3C716568D}" type="sibTrans" cxnId="{E1946D3F-2947-9840-AF81-A0877EEED7C5}">
      <dgm:prSet/>
      <dgm:spPr/>
      <dgm:t>
        <a:bodyPr/>
        <a:lstStyle/>
        <a:p>
          <a:endParaRPr lang="it-IT" sz="3200"/>
        </a:p>
      </dgm:t>
    </dgm:pt>
    <dgm:pt modelId="{59481E4C-47E3-D543-81DC-5AD57A53031E}">
      <dgm:prSet custT="1"/>
      <dgm:spPr/>
      <dgm:t>
        <a:bodyPr/>
        <a:lstStyle/>
        <a:p>
          <a:r>
            <a:rPr lang="it-IT" sz="1200" b="0" dirty="0"/>
            <a:t>to </a:t>
          </a:r>
          <a:r>
            <a:rPr lang="it-IT" sz="1200" b="0" dirty="0" err="1"/>
            <a:t>implement</a:t>
          </a:r>
          <a:r>
            <a:rPr lang="it-IT" sz="1200" b="0" dirty="0"/>
            <a:t> data </a:t>
          </a:r>
          <a:r>
            <a:rPr lang="it-IT" sz="1200" b="0" dirty="0" err="1"/>
            <a:t>protection</a:t>
          </a:r>
          <a:r>
            <a:rPr lang="it-IT" sz="1200" b="0" dirty="0"/>
            <a:t> </a:t>
          </a:r>
          <a:r>
            <a:rPr lang="it-IT" sz="1200" b="0" dirty="0" err="1"/>
            <a:t>principles</a:t>
          </a:r>
          <a:r>
            <a:rPr lang="it-IT" sz="1200" b="0" dirty="0"/>
            <a:t>…in an </a:t>
          </a:r>
          <a:r>
            <a:rPr lang="it-IT" sz="1200" b="0" dirty="0" err="1"/>
            <a:t>effective</a:t>
          </a:r>
          <a:r>
            <a:rPr lang="it-IT" sz="1200" b="0" dirty="0"/>
            <a:t> </a:t>
          </a:r>
          <a:r>
            <a:rPr lang="it-IT" sz="1200" b="0" dirty="0" err="1"/>
            <a:t>manner</a:t>
          </a:r>
          <a:r>
            <a:rPr lang="it-IT" sz="1200" b="0" dirty="0"/>
            <a:t> and</a:t>
          </a:r>
          <a:endParaRPr lang="it-IE" sz="1200" dirty="0"/>
        </a:p>
      </dgm:t>
    </dgm:pt>
    <dgm:pt modelId="{88B2126D-9601-AA42-AFF3-B563183087EB}" type="parTrans" cxnId="{F1601D65-3AFC-7B43-A50E-26288F726439}">
      <dgm:prSet/>
      <dgm:spPr/>
      <dgm:t>
        <a:bodyPr/>
        <a:lstStyle/>
        <a:p>
          <a:endParaRPr lang="it-IT"/>
        </a:p>
      </dgm:t>
    </dgm:pt>
    <dgm:pt modelId="{1FB6A24C-68B6-EE42-8BB0-128E9DE9C348}" type="sibTrans" cxnId="{F1601D65-3AFC-7B43-A50E-26288F726439}">
      <dgm:prSet/>
      <dgm:spPr/>
      <dgm:t>
        <a:bodyPr/>
        <a:lstStyle/>
        <a:p>
          <a:endParaRPr lang="it-IT"/>
        </a:p>
      </dgm:t>
    </dgm:pt>
    <dgm:pt modelId="{51A9B9B5-DD6F-F742-AD2C-631C228B036F}">
      <dgm:prSet custT="1"/>
      <dgm:spPr/>
      <dgm:t>
        <a:bodyPr/>
        <a:lstStyle/>
        <a:p>
          <a:r>
            <a:rPr lang="it-IT" sz="1200" b="0" dirty="0"/>
            <a:t>to integrate the </a:t>
          </a:r>
          <a:r>
            <a:rPr lang="it-IT" sz="1200" b="0" dirty="0" err="1"/>
            <a:t>necessary</a:t>
          </a:r>
          <a:r>
            <a:rPr lang="it-IT" sz="1200" b="0" dirty="0"/>
            <a:t> </a:t>
          </a:r>
          <a:r>
            <a:rPr lang="it-IT" sz="1200" b="0" dirty="0" err="1"/>
            <a:t>safeguards</a:t>
          </a:r>
          <a:r>
            <a:rPr lang="it-IT" sz="1200" b="0" dirty="0"/>
            <a:t> </a:t>
          </a:r>
          <a:r>
            <a:rPr lang="it-IT" sz="1200" b="0" dirty="0" err="1"/>
            <a:t>into</a:t>
          </a:r>
          <a:r>
            <a:rPr lang="it-IT" sz="1200" b="0" dirty="0"/>
            <a:t> the processing</a:t>
          </a:r>
          <a:endParaRPr lang="it-IE" sz="1200" dirty="0"/>
        </a:p>
      </dgm:t>
    </dgm:pt>
    <dgm:pt modelId="{D6341783-92DB-C941-89E2-75159B0F7BE8}" type="parTrans" cxnId="{2D4EA7BD-A4CC-1A4D-98E7-92DE39560B89}">
      <dgm:prSet/>
      <dgm:spPr/>
      <dgm:t>
        <a:bodyPr/>
        <a:lstStyle/>
        <a:p>
          <a:endParaRPr lang="it-IT"/>
        </a:p>
      </dgm:t>
    </dgm:pt>
    <dgm:pt modelId="{82CA8A7D-AB71-EB43-AE7C-2F5682366372}" type="sibTrans" cxnId="{2D4EA7BD-A4CC-1A4D-98E7-92DE39560B89}">
      <dgm:prSet/>
      <dgm:spPr/>
      <dgm:t>
        <a:bodyPr/>
        <a:lstStyle/>
        <a:p>
          <a:endParaRPr lang="it-IT"/>
        </a:p>
      </dgm:t>
    </dgm:pt>
    <dgm:pt modelId="{9D58E5BD-F47A-2745-8096-ABBFEA3ACF34}">
      <dgm:prSet custT="1"/>
      <dgm:spPr/>
      <dgm:t>
        <a:bodyPr/>
        <a:lstStyle/>
        <a:p>
          <a:r>
            <a:rPr lang="it-IT" sz="1200" b="0" dirty="0"/>
            <a:t>in </a:t>
          </a:r>
          <a:r>
            <a:rPr lang="it-IT" sz="1200" b="0" dirty="0" err="1"/>
            <a:t>order</a:t>
          </a:r>
          <a:r>
            <a:rPr lang="it-IT" sz="1200" b="0" dirty="0"/>
            <a:t> to </a:t>
          </a:r>
          <a:r>
            <a:rPr lang="it-IT" sz="1200" b="0" dirty="0" err="1"/>
            <a:t>meet</a:t>
          </a:r>
          <a:r>
            <a:rPr lang="it-IT" sz="1200" b="0" dirty="0"/>
            <a:t> GDPR </a:t>
          </a:r>
          <a:r>
            <a:rPr lang="it-IT" sz="1200" b="0" dirty="0" err="1"/>
            <a:t>requirements</a:t>
          </a:r>
          <a:r>
            <a:rPr lang="it-IT" sz="1200" b="0" dirty="0"/>
            <a:t> + </a:t>
          </a:r>
          <a:r>
            <a:rPr lang="it-IT" sz="1200" b="0" dirty="0" err="1"/>
            <a:t>protect</a:t>
          </a:r>
          <a:r>
            <a:rPr lang="it-IT" sz="1200" b="0" dirty="0"/>
            <a:t> the </a:t>
          </a:r>
          <a:r>
            <a:rPr lang="it-IT" sz="1200" b="0" dirty="0" err="1"/>
            <a:t>rights</a:t>
          </a:r>
          <a:r>
            <a:rPr lang="it-IT" sz="1200" b="0" dirty="0"/>
            <a:t> of data </a:t>
          </a:r>
          <a:r>
            <a:rPr lang="it-IT" sz="1200" b="0" dirty="0" err="1"/>
            <a:t>subjects</a:t>
          </a:r>
          <a:endParaRPr lang="it-IE" sz="1200" dirty="0"/>
        </a:p>
      </dgm:t>
    </dgm:pt>
    <dgm:pt modelId="{F164937A-28A9-3E4F-9E0D-D0605780377F}" type="parTrans" cxnId="{93B13162-7420-C84F-B752-B0BD36542A5A}">
      <dgm:prSet/>
      <dgm:spPr/>
      <dgm:t>
        <a:bodyPr/>
        <a:lstStyle/>
        <a:p>
          <a:endParaRPr lang="it-IT"/>
        </a:p>
      </dgm:t>
    </dgm:pt>
    <dgm:pt modelId="{18FFEEE8-9A1A-3C4A-9AA9-E8928A95F23C}" type="sibTrans" cxnId="{93B13162-7420-C84F-B752-B0BD36542A5A}">
      <dgm:prSet/>
      <dgm:spPr/>
      <dgm:t>
        <a:bodyPr/>
        <a:lstStyle/>
        <a:p>
          <a:endParaRPr lang="it-IT"/>
        </a:p>
      </dgm:t>
    </dgm:pt>
    <dgm:pt modelId="{81F48CA7-7FB5-254E-9C0C-2E7C1769C722}" type="pres">
      <dgm:prSet presAssocID="{230BB9BA-0290-CB4C-AE38-F72A49505E42}" presName="linear" presStyleCnt="0">
        <dgm:presLayoutVars>
          <dgm:animLvl val="lvl"/>
          <dgm:resizeHandles val="exact"/>
        </dgm:presLayoutVars>
      </dgm:prSet>
      <dgm:spPr/>
    </dgm:pt>
    <dgm:pt modelId="{BC062133-9E5D-3C4B-909B-5A324DFF6161}" type="pres">
      <dgm:prSet presAssocID="{A59C7417-C6E9-E744-A2D7-20888B65BBC7}" presName="parentText" presStyleLbl="node1" presStyleIdx="0" presStyleCnt="2">
        <dgm:presLayoutVars>
          <dgm:chMax val="0"/>
          <dgm:bulletEnabled val="1"/>
        </dgm:presLayoutVars>
      </dgm:prSet>
      <dgm:spPr/>
    </dgm:pt>
    <dgm:pt modelId="{5B86A8D5-2405-7A43-829E-80405AEF961E}" type="pres">
      <dgm:prSet presAssocID="{A59C7417-C6E9-E744-A2D7-20888B65BBC7}" presName="childText" presStyleLbl="revTx" presStyleIdx="0" presStyleCnt="1">
        <dgm:presLayoutVars>
          <dgm:bulletEnabled val="1"/>
        </dgm:presLayoutVars>
      </dgm:prSet>
      <dgm:spPr/>
    </dgm:pt>
    <dgm:pt modelId="{598D1863-A1B2-4E40-A0D7-CEBB4EF5F0A6}" type="pres">
      <dgm:prSet presAssocID="{BE326B2A-DF95-394A-AB45-0F4B8C42BE1C}" presName="parentText" presStyleLbl="node1" presStyleIdx="1" presStyleCnt="2">
        <dgm:presLayoutVars>
          <dgm:chMax val="0"/>
          <dgm:bulletEnabled val="1"/>
        </dgm:presLayoutVars>
      </dgm:prSet>
      <dgm:spPr/>
    </dgm:pt>
  </dgm:ptLst>
  <dgm:cxnLst>
    <dgm:cxn modelId="{403F3B05-569B-8243-9CF6-9214B5FE0493}" type="presOf" srcId="{51A9B9B5-DD6F-F742-AD2C-631C228B036F}" destId="{5B86A8D5-2405-7A43-829E-80405AEF961E}" srcOrd="0" destOrd="1" presId="urn:microsoft.com/office/officeart/2005/8/layout/vList2"/>
    <dgm:cxn modelId="{F4C7040B-9871-E74A-8A04-242AA7946437}" type="presOf" srcId="{59481E4C-47E3-D543-81DC-5AD57A53031E}" destId="{5B86A8D5-2405-7A43-829E-80405AEF961E}" srcOrd="0" destOrd="0" presId="urn:microsoft.com/office/officeart/2005/8/layout/vList2"/>
    <dgm:cxn modelId="{E1946D3F-2947-9840-AF81-A0877EEED7C5}" srcId="{230BB9BA-0290-CB4C-AE38-F72A49505E42}" destId="{BE326B2A-DF95-394A-AB45-0F4B8C42BE1C}" srcOrd="1" destOrd="0" parTransId="{DA054CBA-9D54-B74C-9952-4943DF4866A1}" sibTransId="{748409E7-1124-9D4C-A180-E2B3C716568D}"/>
    <dgm:cxn modelId="{C8557850-7C9C-5E42-B833-D5FC3CE9C98E}" srcId="{230BB9BA-0290-CB4C-AE38-F72A49505E42}" destId="{A59C7417-C6E9-E744-A2D7-20888B65BBC7}" srcOrd="0" destOrd="0" parTransId="{02EDC4E5-7387-2F42-B687-153EC3133EE7}" sibTransId="{D43049D2-5EE2-B349-9AF6-75FDCC6398EC}"/>
    <dgm:cxn modelId="{93B13162-7420-C84F-B752-B0BD36542A5A}" srcId="{A59C7417-C6E9-E744-A2D7-20888B65BBC7}" destId="{9D58E5BD-F47A-2745-8096-ABBFEA3ACF34}" srcOrd="2" destOrd="0" parTransId="{F164937A-28A9-3E4F-9E0D-D0605780377F}" sibTransId="{18FFEEE8-9A1A-3C4A-9AA9-E8928A95F23C}"/>
    <dgm:cxn modelId="{93541E64-DEA6-D249-9287-9DB85073F074}" type="presOf" srcId="{BE326B2A-DF95-394A-AB45-0F4B8C42BE1C}" destId="{598D1863-A1B2-4E40-A0D7-CEBB4EF5F0A6}" srcOrd="0" destOrd="0" presId="urn:microsoft.com/office/officeart/2005/8/layout/vList2"/>
    <dgm:cxn modelId="{F1601D65-3AFC-7B43-A50E-26288F726439}" srcId="{A59C7417-C6E9-E744-A2D7-20888B65BBC7}" destId="{59481E4C-47E3-D543-81DC-5AD57A53031E}" srcOrd="0" destOrd="0" parTransId="{88B2126D-9601-AA42-AFF3-B563183087EB}" sibTransId="{1FB6A24C-68B6-EE42-8BB0-128E9DE9C348}"/>
    <dgm:cxn modelId="{C4C7D88C-5527-6545-A750-5815A6808A85}" type="presOf" srcId="{9D58E5BD-F47A-2745-8096-ABBFEA3ACF34}" destId="{5B86A8D5-2405-7A43-829E-80405AEF961E}" srcOrd="0" destOrd="2" presId="urn:microsoft.com/office/officeart/2005/8/layout/vList2"/>
    <dgm:cxn modelId="{7F7F7CBD-F351-9A4F-BB0F-D0E6EBE5361C}" type="presOf" srcId="{A59C7417-C6E9-E744-A2D7-20888B65BBC7}" destId="{BC062133-9E5D-3C4B-909B-5A324DFF6161}" srcOrd="0" destOrd="0" presId="urn:microsoft.com/office/officeart/2005/8/layout/vList2"/>
    <dgm:cxn modelId="{2D4EA7BD-A4CC-1A4D-98E7-92DE39560B89}" srcId="{A59C7417-C6E9-E744-A2D7-20888B65BBC7}" destId="{51A9B9B5-DD6F-F742-AD2C-631C228B036F}" srcOrd="1" destOrd="0" parTransId="{D6341783-92DB-C941-89E2-75159B0F7BE8}" sibTransId="{82CA8A7D-AB71-EB43-AE7C-2F5682366372}"/>
    <dgm:cxn modelId="{B0A284CF-C366-4049-9222-F3B3F59D1441}" type="presOf" srcId="{230BB9BA-0290-CB4C-AE38-F72A49505E42}" destId="{81F48CA7-7FB5-254E-9C0C-2E7C1769C722}" srcOrd="0" destOrd="0" presId="urn:microsoft.com/office/officeart/2005/8/layout/vList2"/>
    <dgm:cxn modelId="{7643BC4D-DFCE-164A-A77F-638A62B58B6C}" type="presParOf" srcId="{81F48CA7-7FB5-254E-9C0C-2E7C1769C722}" destId="{BC062133-9E5D-3C4B-909B-5A324DFF6161}" srcOrd="0" destOrd="0" presId="urn:microsoft.com/office/officeart/2005/8/layout/vList2"/>
    <dgm:cxn modelId="{1A0C3965-C4EB-FA4A-804B-D1229B6D601C}" type="presParOf" srcId="{81F48CA7-7FB5-254E-9C0C-2E7C1769C722}" destId="{5B86A8D5-2405-7A43-829E-80405AEF961E}" srcOrd="1" destOrd="0" presId="urn:microsoft.com/office/officeart/2005/8/layout/vList2"/>
    <dgm:cxn modelId="{3138618C-F19F-DF4C-A463-44D70B406FB7}" type="presParOf" srcId="{81F48CA7-7FB5-254E-9C0C-2E7C1769C722}" destId="{598D1863-A1B2-4E40-A0D7-CEBB4EF5F0A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CCE616D-41A9-4E4A-B6EA-5FCFA3AA9F83}"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it-IT"/>
        </a:p>
      </dgm:t>
    </dgm:pt>
    <dgm:pt modelId="{269ABF14-4AB0-8B45-BE6C-0A51E295BBB5}">
      <dgm:prSet>
        <dgm:style>
          <a:lnRef idx="2">
            <a:schemeClr val="dk1"/>
          </a:lnRef>
          <a:fillRef idx="1">
            <a:schemeClr val="lt1"/>
          </a:fillRef>
          <a:effectRef idx="0">
            <a:schemeClr val="dk1"/>
          </a:effectRef>
          <a:fontRef idx="minor">
            <a:schemeClr val="dk1"/>
          </a:fontRef>
        </dgm:style>
      </dgm:prSet>
      <dgm:spPr/>
      <dgm:t>
        <a:bodyPr/>
        <a:lstStyle/>
        <a:p>
          <a:r>
            <a:rPr lang="it-IT" b="0" dirty="0"/>
            <a:t>1.   </a:t>
          </a:r>
          <a:r>
            <a:rPr lang="it-IT" b="1" dirty="0" err="1"/>
            <a:t>Taking</a:t>
          </a:r>
          <a:r>
            <a:rPr lang="it-IT" b="1" dirty="0"/>
            <a:t> </a:t>
          </a:r>
          <a:r>
            <a:rPr lang="it-IT" b="1" dirty="0" err="1"/>
            <a:t>into</a:t>
          </a:r>
          <a:r>
            <a:rPr lang="it-IT" b="1" dirty="0"/>
            <a:t> account the state of the art</a:t>
          </a:r>
          <a:r>
            <a:rPr lang="it-IT" b="0" dirty="0"/>
            <a:t>, the </a:t>
          </a:r>
          <a:r>
            <a:rPr lang="it-IT" b="1" dirty="0"/>
            <a:t>costs</a:t>
          </a:r>
          <a:r>
            <a:rPr lang="it-IT" b="0" dirty="0"/>
            <a:t> of </a:t>
          </a:r>
          <a:r>
            <a:rPr lang="it-IT" b="0" dirty="0" err="1"/>
            <a:t>implementation</a:t>
          </a:r>
          <a:r>
            <a:rPr lang="it-IT" b="0" dirty="0"/>
            <a:t> and the nature, scope, </a:t>
          </a:r>
          <a:r>
            <a:rPr lang="it-IT" b="0" dirty="0" err="1"/>
            <a:t>context</a:t>
          </a:r>
          <a:r>
            <a:rPr lang="it-IT" b="0" dirty="0"/>
            <a:t> and </a:t>
          </a:r>
          <a:r>
            <a:rPr lang="it-IT" b="0" dirty="0" err="1"/>
            <a:t>purposes</a:t>
          </a:r>
          <a:r>
            <a:rPr lang="it-IT" b="0" dirty="0"/>
            <a:t> of processing </a:t>
          </a:r>
          <a:r>
            <a:rPr lang="it-IT" b="0" dirty="0" err="1"/>
            <a:t>as</a:t>
          </a:r>
          <a:r>
            <a:rPr lang="it-IT" b="0" dirty="0"/>
            <a:t> </a:t>
          </a:r>
          <a:r>
            <a:rPr lang="it-IT" b="0" dirty="0" err="1"/>
            <a:t>well</a:t>
          </a:r>
          <a:r>
            <a:rPr lang="it-IT" b="0" dirty="0"/>
            <a:t> </a:t>
          </a:r>
          <a:r>
            <a:rPr lang="it-IT" b="0" dirty="0" err="1"/>
            <a:t>as</a:t>
          </a:r>
          <a:r>
            <a:rPr lang="it-IT" b="0" dirty="0"/>
            <a:t> the </a:t>
          </a:r>
          <a:r>
            <a:rPr lang="it-IT" b="1" dirty="0"/>
            <a:t>risk of </a:t>
          </a:r>
          <a:r>
            <a:rPr lang="it-IT" b="1" dirty="0" err="1"/>
            <a:t>varying</a:t>
          </a:r>
          <a:r>
            <a:rPr lang="it-IT" b="1" dirty="0"/>
            <a:t> </a:t>
          </a:r>
          <a:r>
            <a:rPr lang="it-IT" b="1" dirty="0" err="1"/>
            <a:t>likelihood</a:t>
          </a:r>
          <a:r>
            <a:rPr lang="it-IT" b="1" dirty="0"/>
            <a:t> and </a:t>
          </a:r>
          <a:r>
            <a:rPr lang="it-IT" b="1" dirty="0" err="1"/>
            <a:t>severity</a:t>
          </a:r>
          <a:r>
            <a:rPr lang="it-IT" b="1" dirty="0"/>
            <a:t> </a:t>
          </a:r>
          <a:r>
            <a:rPr lang="it-IT" b="0" dirty="0"/>
            <a:t>for the </a:t>
          </a:r>
          <a:r>
            <a:rPr lang="it-IT" b="0" dirty="0" err="1"/>
            <a:t>rights</a:t>
          </a:r>
          <a:r>
            <a:rPr lang="it-IT" b="0" dirty="0"/>
            <a:t> and </a:t>
          </a:r>
          <a:r>
            <a:rPr lang="it-IT" b="0" dirty="0" err="1"/>
            <a:t>freedoms</a:t>
          </a:r>
          <a:r>
            <a:rPr lang="it-IT" b="0" dirty="0"/>
            <a:t> of </a:t>
          </a:r>
          <a:r>
            <a:rPr lang="it-IT" b="0" dirty="0" err="1"/>
            <a:t>natural</a:t>
          </a:r>
          <a:r>
            <a:rPr lang="it-IT" b="0" dirty="0"/>
            <a:t> </a:t>
          </a:r>
          <a:r>
            <a:rPr lang="it-IT" b="0" dirty="0" err="1"/>
            <a:t>persons</a:t>
          </a:r>
          <a:r>
            <a:rPr lang="it-IT" b="0" dirty="0"/>
            <a:t>, the controller and the processor </a:t>
          </a:r>
          <a:r>
            <a:rPr lang="it-IT" b="1" dirty="0" err="1"/>
            <a:t>shall</a:t>
          </a:r>
          <a:r>
            <a:rPr lang="it-IT" b="1" dirty="0"/>
            <a:t> </a:t>
          </a:r>
          <a:r>
            <a:rPr lang="it-IT" b="1" dirty="0" err="1"/>
            <a:t>implement</a:t>
          </a:r>
          <a:r>
            <a:rPr lang="it-IT" b="1" dirty="0"/>
            <a:t> appropriate technical and </a:t>
          </a:r>
          <a:r>
            <a:rPr lang="it-IT" b="1" dirty="0" err="1"/>
            <a:t>organisational</a:t>
          </a:r>
          <a:r>
            <a:rPr lang="it-IT" b="1" dirty="0"/>
            <a:t> </a:t>
          </a:r>
          <a:r>
            <a:rPr lang="it-IT" b="1" dirty="0" err="1"/>
            <a:t>measures</a:t>
          </a:r>
          <a:r>
            <a:rPr lang="it-IT" b="0" dirty="0"/>
            <a:t> to </a:t>
          </a:r>
          <a:r>
            <a:rPr lang="it-IT" b="0" dirty="0" err="1"/>
            <a:t>ensure</a:t>
          </a:r>
          <a:r>
            <a:rPr lang="it-IT" b="0" dirty="0"/>
            <a:t> a </a:t>
          </a:r>
          <a:r>
            <a:rPr lang="it-IT" b="0" dirty="0" err="1"/>
            <a:t>level</a:t>
          </a:r>
          <a:r>
            <a:rPr lang="it-IT" b="0" dirty="0"/>
            <a:t> of security appropriate to the risk, </a:t>
          </a:r>
          <a:r>
            <a:rPr lang="it-IT" b="0" dirty="0" err="1"/>
            <a:t>including</a:t>
          </a:r>
          <a:r>
            <a:rPr lang="it-IT" b="0" dirty="0"/>
            <a:t> inter alia </a:t>
          </a:r>
          <a:r>
            <a:rPr lang="it-IT" b="0" dirty="0" err="1"/>
            <a:t>as</a:t>
          </a:r>
          <a:r>
            <a:rPr lang="it-IT" b="0" dirty="0"/>
            <a:t> appropriate:</a:t>
          </a:r>
          <a:endParaRPr lang="it-IE" dirty="0"/>
        </a:p>
      </dgm:t>
    </dgm:pt>
    <dgm:pt modelId="{62611081-8525-BE43-A31E-A22D7B27A825}" type="parTrans" cxnId="{40D65B13-EBB2-2442-9B79-BB397413E8EF}">
      <dgm:prSet/>
      <dgm:spPr/>
      <dgm:t>
        <a:bodyPr/>
        <a:lstStyle/>
        <a:p>
          <a:endParaRPr lang="it-IT"/>
        </a:p>
      </dgm:t>
    </dgm:pt>
    <dgm:pt modelId="{5FD9BC7D-C05C-8742-B17D-B9D9C7E0552D}" type="sibTrans" cxnId="{40D65B13-EBB2-2442-9B79-BB397413E8EF}">
      <dgm:prSet/>
      <dgm:spPr/>
      <dgm:t>
        <a:bodyPr/>
        <a:lstStyle/>
        <a:p>
          <a:endParaRPr lang="it-IT"/>
        </a:p>
      </dgm:t>
    </dgm:pt>
    <dgm:pt modelId="{C658BB7E-79F1-6946-A73D-FC2E5DDF3080}">
      <dgm:prSet/>
      <dgm:spPr/>
      <dgm:t>
        <a:bodyPr/>
        <a:lstStyle/>
        <a:p>
          <a:r>
            <a:rPr lang="it-IT" b="0" dirty="0"/>
            <a:t>(a) the </a:t>
          </a:r>
          <a:r>
            <a:rPr lang="it-IT" b="1" dirty="0" err="1"/>
            <a:t>pseudonymisation</a:t>
          </a:r>
          <a:r>
            <a:rPr lang="it-IT" b="0" dirty="0"/>
            <a:t> and </a:t>
          </a:r>
          <a:r>
            <a:rPr lang="it-IT" b="1" dirty="0" err="1"/>
            <a:t>encryption</a:t>
          </a:r>
          <a:r>
            <a:rPr lang="it-IT" b="0" dirty="0"/>
            <a:t> of personal data;</a:t>
          </a:r>
          <a:endParaRPr lang="it-IE" dirty="0"/>
        </a:p>
      </dgm:t>
    </dgm:pt>
    <dgm:pt modelId="{9CBF21C6-2104-B34E-94D7-8ADCF18B3C96}" type="parTrans" cxnId="{042D82B6-33B0-BD4F-8751-73EDF79B4889}">
      <dgm:prSet/>
      <dgm:spPr/>
      <dgm:t>
        <a:bodyPr/>
        <a:lstStyle/>
        <a:p>
          <a:endParaRPr lang="it-IT"/>
        </a:p>
      </dgm:t>
    </dgm:pt>
    <dgm:pt modelId="{B3B15F37-24F7-8F41-A899-89DEE3DB3F4C}" type="sibTrans" cxnId="{042D82B6-33B0-BD4F-8751-73EDF79B4889}">
      <dgm:prSet/>
      <dgm:spPr/>
      <dgm:t>
        <a:bodyPr/>
        <a:lstStyle/>
        <a:p>
          <a:endParaRPr lang="it-IT"/>
        </a:p>
      </dgm:t>
    </dgm:pt>
    <dgm:pt modelId="{BE439AD8-2C1E-234E-8F32-ED9E8AE67536}">
      <dgm:prSet/>
      <dgm:spPr/>
      <dgm:t>
        <a:bodyPr/>
        <a:lstStyle/>
        <a:p>
          <a:r>
            <a:rPr lang="it-IT" b="0" dirty="0"/>
            <a:t>(b) the </a:t>
          </a:r>
          <a:r>
            <a:rPr lang="it-IT" b="0" dirty="0" err="1"/>
            <a:t>ability</a:t>
          </a:r>
          <a:r>
            <a:rPr lang="it-IT" b="0" dirty="0"/>
            <a:t> to </a:t>
          </a:r>
          <a:r>
            <a:rPr lang="it-IT" b="0" dirty="0" err="1"/>
            <a:t>ensure</a:t>
          </a:r>
          <a:r>
            <a:rPr lang="it-IT" b="0" dirty="0"/>
            <a:t> the </a:t>
          </a:r>
          <a:r>
            <a:rPr lang="it-IT" b="1" dirty="0" err="1"/>
            <a:t>ongoing</a:t>
          </a:r>
          <a:r>
            <a:rPr lang="it-IT" b="1" dirty="0"/>
            <a:t> </a:t>
          </a:r>
          <a:r>
            <a:rPr lang="it-IT" b="1" dirty="0" err="1"/>
            <a:t>confidentiality</a:t>
          </a:r>
          <a:r>
            <a:rPr lang="it-IT" b="1" dirty="0"/>
            <a:t>, </a:t>
          </a:r>
          <a:r>
            <a:rPr lang="it-IT" b="1" dirty="0" err="1"/>
            <a:t>integrity</a:t>
          </a:r>
          <a:r>
            <a:rPr lang="it-IT" b="1" dirty="0"/>
            <a:t>, </a:t>
          </a:r>
          <a:r>
            <a:rPr lang="it-IT" b="1" dirty="0" err="1"/>
            <a:t>availability</a:t>
          </a:r>
          <a:r>
            <a:rPr lang="it-IT" b="0" dirty="0"/>
            <a:t> and </a:t>
          </a:r>
          <a:r>
            <a:rPr lang="it-IT" b="1" dirty="0" err="1"/>
            <a:t>resilience</a:t>
          </a:r>
          <a:r>
            <a:rPr lang="it-IT" b="0" dirty="0"/>
            <a:t> of processing systems and services;</a:t>
          </a:r>
          <a:endParaRPr lang="it-IE" dirty="0"/>
        </a:p>
      </dgm:t>
    </dgm:pt>
    <dgm:pt modelId="{A906A2C4-FA02-B74B-BAE0-30F07943AB6D}" type="parTrans" cxnId="{7844051B-64FF-F54F-B652-0F29FFB7624F}">
      <dgm:prSet/>
      <dgm:spPr/>
      <dgm:t>
        <a:bodyPr/>
        <a:lstStyle/>
        <a:p>
          <a:endParaRPr lang="it-IT"/>
        </a:p>
      </dgm:t>
    </dgm:pt>
    <dgm:pt modelId="{75A17876-5FB6-EE4F-BE37-70383BCB4005}" type="sibTrans" cxnId="{7844051B-64FF-F54F-B652-0F29FFB7624F}">
      <dgm:prSet/>
      <dgm:spPr/>
      <dgm:t>
        <a:bodyPr/>
        <a:lstStyle/>
        <a:p>
          <a:endParaRPr lang="it-IT"/>
        </a:p>
      </dgm:t>
    </dgm:pt>
    <dgm:pt modelId="{BEDA1664-DEF8-D345-9EA0-FE518EDFE739}">
      <dgm:prSet/>
      <dgm:spPr/>
      <dgm:t>
        <a:bodyPr/>
        <a:lstStyle/>
        <a:p>
          <a:r>
            <a:rPr lang="it-IT" b="0" dirty="0"/>
            <a:t>(c) the </a:t>
          </a:r>
          <a:r>
            <a:rPr lang="it-IT" b="0" dirty="0" err="1"/>
            <a:t>ability</a:t>
          </a:r>
          <a:r>
            <a:rPr lang="it-IT" b="0" dirty="0"/>
            <a:t> to </a:t>
          </a:r>
          <a:r>
            <a:rPr lang="it-IT" b="1" dirty="0" err="1"/>
            <a:t>restore</a:t>
          </a:r>
          <a:r>
            <a:rPr lang="it-IT" b="0" dirty="0"/>
            <a:t> the </a:t>
          </a:r>
          <a:r>
            <a:rPr lang="it-IT" b="0" dirty="0" err="1"/>
            <a:t>availability</a:t>
          </a:r>
          <a:r>
            <a:rPr lang="it-IT" b="0" dirty="0"/>
            <a:t> and access to personal data in a </a:t>
          </a:r>
          <a:r>
            <a:rPr lang="it-IT" b="0" dirty="0" err="1"/>
            <a:t>timely</a:t>
          </a:r>
          <a:r>
            <a:rPr lang="it-IT" b="0" dirty="0"/>
            <a:t> </a:t>
          </a:r>
          <a:r>
            <a:rPr lang="it-IT" b="0" dirty="0" err="1"/>
            <a:t>manner</a:t>
          </a:r>
          <a:r>
            <a:rPr lang="it-IT" b="0" dirty="0"/>
            <a:t> ….</a:t>
          </a:r>
          <a:endParaRPr lang="it-IE" dirty="0"/>
        </a:p>
      </dgm:t>
    </dgm:pt>
    <dgm:pt modelId="{35C42E85-7D61-EB49-B9D2-A848DEA74176}" type="parTrans" cxnId="{829D9585-556D-9E4E-BEA0-D7B7730E291E}">
      <dgm:prSet/>
      <dgm:spPr/>
      <dgm:t>
        <a:bodyPr/>
        <a:lstStyle/>
        <a:p>
          <a:endParaRPr lang="it-IT"/>
        </a:p>
      </dgm:t>
    </dgm:pt>
    <dgm:pt modelId="{A0058C95-C753-7746-BDAA-FF6A3D1608C3}" type="sibTrans" cxnId="{829D9585-556D-9E4E-BEA0-D7B7730E291E}">
      <dgm:prSet/>
      <dgm:spPr/>
      <dgm:t>
        <a:bodyPr/>
        <a:lstStyle/>
        <a:p>
          <a:endParaRPr lang="it-IT"/>
        </a:p>
      </dgm:t>
    </dgm:pt>
    <dgm:pt modelId="{0A8C4F46-8239-CD44-8712-8ACCE1DEF558}">
      <dgm:prSet/>
      <dgm:spPr/>
      <dgm:t>
        <a:bodyPr/>
        <a:lstStyle/>
        <a:p>
          <a:r>
            <a:rPr lang="it-IT" b="0" dirty="0"/>
            <a:t>(d) a </a:t>
          </a:r>
          <a:r>
            <a:rPr lang="it-IT" b="0" dirty="0" err="1"/>
            <a:t>process</a:t>
          </a:r>
          <a:r>
            <a:rPr lang="it-IT" b="0" dirty="0"/>
            <a:t> for </a:t>
          </a:r>
          <a:r>
            <a:rPr lang="it-IT" b="0" dirty="0" err="1"/>
            <a:t>regularly</a:t>
          </a:r>
          <a:r>
            <a:rPr lang="it-IT" b="0" dirty="0"/>
            <a:t> </a:t>
          </a:r>
          <a:r>
            <a:rPr lang="it-IT" b="1" dirty="0"/>
            <a:t>testing</a:t>
          </a:r>
          <a:r>
            <a:rPr lang="it-IT" b="0" dirty="0"/>
            <a:t>, </a:t>
          </a:r>
          <a:r>
            <a:rPr lang="it-IT" b="1" dirty="0" err="1"/>
            <a:t>assessing</a:t>
          </a:r>
          <a:r>
            <a:rPr lang="it-IT" b="0" dirty="0"/>
            <a:t> and </a:t>
          </a:r>
          <a:r>
            <a:rPr lang="it-IT" b="1" dirty="0" err="1"/>
            <a:t>evaluating</a:t>
          </a:r>
          <a:r>
            <a:rPr lang="it-IT" b="0" dirty="0"/>
            <a:t> the </a:t>
          </a:r>
          <a:r>
            <a:rPr lang="it-IT" b="0" dirty="0" err="1"/>
            <a:t>effectiveness</a:t>
          </a:r>
          <a:r>
            <a:rPr lang="it-IT" b="0" dirty="0"/>
            <a:t> of technical and </a:t>
          </a:r>
          <a:r>
            <a:rPr lang="it-IT" b="0" dirty="0" err="1"/>
            <a:t>organisational</a:t>
          </a:r>
          <a:r>
            <a:rPr lang="it-IT" b="0" dirty="0"/>
            <a:t> </a:t>
          </a:r>
          <a:r>
            <a:rPr lang="it-IT" b="0" dirty="0" err="1"/>
            <a:t>measures</a:t>
          </a:r>
          <a:r>
            <a:rPr lang="it-IT" b="0" dirty="0"/>
            <a:t> for </a:t>
          </a:r>
          <a:r>
            <a:rPr lang="it-IT" b="0" dirty="0" err="1"/>
            <a:t>ensuring</a:t>
          </a:r>
          <a:r>
            <a:rPr lang="it-IT" b="0" dirty="0"/>
            <a:t> the security of the processing.</a:t>
          </a:r>
          <a:endParaRPr lang="it-IE" dirty="0"/>
        </a:p>
      </dgm:t>
    </dgm:pt>
    <dgm:pt modelId="{07559EA2-E8B4-0743-8373-2E437279896A}" type="parTrans" cxnId="{EE2C48FF-930F-2D4B-BEC3-5CB23DDF71DD}">
      <dgm:prSet/>
      <dgm:spPr/>
      <dgm:t>
        <a:bodyPr/>
        <a:lstStyle/>
        <a:p>
          <a:endParaRPr lang="it-IT"/>
        </a:p>
      </dgm:t>
    </dgm:pt>
    <dgm:pt modelId="{9E718361-6572-5143-B05D-3C9DC3AAD205}" type="sibTrans" cxnId="{EE2C48FF-930F-2D4B-BEC3-5CB23DDF71DD}">
      <dgm:prSet/>
      <dgm:spPr/>
      <dgm:t>
        <a:bodyPr/>
        <a:lstStyle/>
        <a:p>
          <a:endParaRPr lang="it-IT"/>
        </a:p>
      </dgm:t>
    </dgm:pt>
    <dgm:pt modelId="{FF4CE2BD-7A8C-5F48-9D4E-6AB6862EF48C}" type="pres">
      <dgm:prSet presAssocID="{9CCE616D-41A9-4E4A-B6EA-5FCFA3AA9F83}" presName="rootnode" presStyleCnt="0">
        <dgm:presLayoutVars>
          <dgm:chMax/>
          <dgm:chPref/>
          <dgm:dir/>
          <dgm:animLvl val="lvl"/>
        </dgm:presLayoutVars>
      </dgm:prSet>
      <dgm:spPr/>
    </dgm:pt>
    <dgm:pt modelId="{60F80AE7-3F53-0542-A3E0-85E2864F5449}" type="pres">
      <dgm:prSet presAssocID="{269ABF14-4AB0-8B45-BE6C-0A51E295BBB5}" presName="composite" presStyleCnt="0"/>
      <dgm:spPr/>
    </dgm:pt>
    <dgm:pt modelId="{509EB999-64A3-014F-AC26-F97205C773E3}" type="pres">
      <dgm:prSet presAssocID="{269ABF14-4AB0-8B45-BE6C-0A51E295BBB5}" presName="ParentText" presStyleLbl="node1" presStyleIdx="0" presStyleCnt="1" custScaleX="174701" custScaleY="136845" custLinFactNeighborX="-54047" custLinFactNeighborY="-17987">
        <dgm:presLayoutVars>
          <dgm:chMax val="1"/>
          <dgm:chPref val="1"/>
          <dgm:bulletEnabled val="1"/>
        </dgm:presLayoutVars>
      </dgm:prSet>
      <dgm:spPr/>
    </dgm:pt>
    <dgm:pt modelId="{2FD00CA2-B8E9-5B41-8084-6C77EECDF868}" type="pres">
      <dgm:prSet presAssocID="{269ABF14-4AB0-8B45-BE6C-0A51E295BBB5}" presName="FinalChildText" presStyleLbl="revTx" presStyleIdx="0" presStyleCnt="1" custScaleX="188502" custScaleY="166135" custLinFactNeighborX="48039" custLinFactNeighborY="-18361">
        <dgm:presLayoutVars>
          <dgm:chMax val="0"/>
          <dgm:chPref val="0"/>
          <dgm:bulletEnabled val="1"/>
        </dgm:presLayoutVars>
      </dgm:prSet>
      <dgm:spPr/>
    </dgm:pt>
  </dgm:ptLst>
  <dgm:cxnLst>
    <dgm:cxn modelId="{327BB506-F1B9-9E4B-B87C-816BB9597834}" type="presOf" srcId="{C658BB7E-79F1-6946-A73D-FC2E5DDF3080}" destId="{2FD00CA2-B8E9-5B41-8084-6C77EECDF868}" srcOrd="0" destOrd="0" presId="urn:microsoft.com/office/officeart/2005/8/layout/StepDownProcess"/>
    <dgm:cxn modelId="{40D65B13-EBB2-2442-9B79-BB397413E8EF}" srcId="{9CCE616D-41A9-4E4A-B6EA-5FCFA3AA9F83}" destId="{269ABF14-4AB0-8B45-BE6C-0A51E295BBB5}" srcOrd="0" destOrd="0" parTransId="{62611081-8525-BE43-A31E-A22D7B27A825}" sibTransId="{5FD9BC7D-C05C-8742-B17D-B9D9C7E0552D}"/>
    <dgm:cxn modelId="{7844051B-64FF-F54F-B652-0F29FFB7624F}" srcId="{269ABF14-4AB0-8B45-BE6C-0A51E295BBB5}" destId="{BE439AD8-2C1E-234E-8F32-ED9E8AE67536}" srcOrd="1" destOrd="0" parTransId="{A906A2C4-FA02-B74B-BAE0-30F07943AB6D}" sibTransId="{75A17876-5FB6-EE4F-BE37-70383BCB4005}"/>
    <dgm:cxn modelId="{99842251-5AA9-DB4C-9232-26445BE7FD52}" type="presOf" srcId="{269ABF14-4AB0-8B45-BE6C-0A51E295BBB5}" destId="{509EB999-64A3-014F-AC26-F97205C773E3}" srcOrd="0" destOrd="0" presId="urn:microsoft.com/office/officeart/2005/8/layout/StepDownProcess"/>
    <dgm:cxn modelId="{0398D272-EE03-9644-8B7A-11C01DBF83C0}" type="presOf" srcId="{9CCE616D-41A9-4E4A-B6EA-5FCFA3AA9F83}" destId="{FF4CE2BD-7A8C-5F48-9D4E-6AB6862EF48C}" srcOrd="0" destOrd="0" presId="urn:microsoft.com/office/officeart/2005/8/layout/StepDownProcess"/>
    <dgm:cxn modelId="{829D9585-556D-9E4E-BEA0-D7B7730E291E}" srcId="{269ABF14-4AB0-8B45-BE6C-0A51E295BBB5}" destId="{BEDA1664-DEF8-D345-9EA0-FE518EDFE739}" srcOrd="2" destOrd="0" parTransId="{35C42E85-7D61-EB49-B9D2-A848DEA74176}" sibTransId="{A0058C95-C753-7746-BDAA-FF6A3D1608C3}"/>
    <dgm:cxn modelId="{B65CC985-EC09-5546-8177-AA83E6B08287}" type="presOf" srcId="{BE439AD8-2C1E-234E-8F32-ED9E8AE67536}" destId="{2FD00CA2-B8E9-5B41-8084-6C77EECDF868}" srcOrd="0" destOrd="1" presId="urn:microsoft.com/office/officeart/2005/8/layout/StepDownProcess"/>
    <dgm:cxn modelId="{635CCFA2-0D0A-074E-BB3E-4EDDEAD16030}" type="presOf" srcId="{BEDA1664-DEF8-D345-9EA0-FE518EDFE739}" destId="{2FD00CA2-B8E9-5B41-8084-6C77EECDF868}" srcOrd="0" destOrd="2" presId="urn:microsoft.com/office/officeart/2005/8/layout/StepDownProcess"/>
    <dgm:cxn modelId="{042D82B6-33B0-BD4F-8751-73EDF79B4889}" srcId="{269ABF14-4AB0-8B45-BE6C-0A51E295BBB5}" destId="{C658BB7E-79F1-6946-A73D-FC2E5DDF3080}" srcOrd="0" destOrd="0" parTransId="{9CBF21C6-2104-B34E-94D7-8ADCF18B3C96}" sibTransId="{B3B15F37-24F7-8F41-A899-89DEE3DB3F4C}"/>
    <dgm:cxn modelId="{480F9FBD-0E93-1942-8EE8-A88F568C993A}" type="presOf" srcId="{0A8C4F46-8239-CD44-8712-8ACCE1DEF558}" destId="{2FD00CA2-B8E9-5B41-8084-6C77EECDF868}" srcOrd="0" destOrd="3" presId="urn:microsoft.com/office/officeart/2005/8/layout/StepDownProcess"/>
    <dgm:cxn modelId="{EE2C48FF-930F-2D4B-BEC3-5CB23DDF71DD}" srcId="{269ABF14-4AB0-8B45-BE6C-0A51E295BBB5}" destId="{0A8C4F46-8239-CD44-8712-8ACCE1DEF558}" srcOrd="3" destOrd="0" parTransId="{07559EA2-E8B4-0743-8373-2E437279896A}" sibTransId="{9E718361-6572-5143-B05D-3C9DC3AAD205}"/>
    <dgm:cxn modelId="{D619C767-2D90-D642-914C-B57E800C45FE}" type="presParOf" srcId="{FF4CE2BD-7A8C-5F48-9D4E-6AB6862EF48C}" destId="{60F80AE7-3F53-0542-A3E0-85E2864F5449}" srcOrd="0" destOrd="0" presId="urn:microsoft.com/office/officeart/2005/8/layout/StepDownProcess"/>
    <dgm:cxn modelId="{9FB6A827-74AE-344D-8DD1-EB774A7C594C}" type="presParOf" srcId="{60F80AE7-3F53-0542-A3E0-85E2864F5449}" destId="{509EB999-64A3-014F-AC26-F97205C773E3}" srcOrd="0" destOrd="0" presId="urn:microsoft.com/office/officeart/2005/8/layout/StepDownProcess"/>
    <dgm:cxn modelId="{D5553792-4653-1B43-A955-2865F6C2767C}" type="presParOf" srcId="{60F80AE7-3F53-0542-A3E0-85E2864F5449}" destId="{2FD00CA2-B8E9-5B41-8084-6C77EECDF868}"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ABEC841-5A12-BE45-BE61-53513D56795D}" type="doc">
      <dgm:prSet loTypeId="urn:microsoft.com/office/officeart/2005/8/layout/pyramid2" loCatId="list" qsTypeId="urn:microsoft.com/office/officeart/2005/8/quickstyle/simple1" qsCatId="simple" csTypeId="urn:microsoft.com/office/officeart/2005/8/colors/accent1_2" csCatId="accent1" phldr="1"/>
      <dgm:spPr/>
    </dgm:pt>
    <dgm:pt modelId="{E2C43F42-1A2C-7E4D-9EB6-366F30BD4946}">
      <dgm:prSet phldrT="[Testo]"/>
      <dgm:spPr/>
      <dgm:t>
        <a:bodyPr/>
        <a:lstStyle/>
        <a:p>
          <a:r>
            <a:rPr lang="it-IT" dirty="0" err="1"/>
            <a:t>Primary</a:t>
          </a:r>
          <a:r>
            <a:rPr lang="it-IT" dirty="0"/>
            <a:t> </a:t>
          </a:r>
          <a:r>
            <a:rPr lang="it-IT" dirty="0" err="1"/>
            <a:t>law</a:t>
          </a:r>
          <a:endParaRPr lang="it-IT" dirty="0"/>
        </a:p>
      </dgm:t>
    </dgm:pt>
    <dgm:pt modelId="{60122B25-E306-C44E-B10B-AAD8A7AA3F9C}" type="parTrans" cxnId="{6C22C085-3945-CC43-B0F7-000942206073}">
      <dgm:prSet/>
      <dgm:spPr/>
      <dgm:t>
        <a:bodyPr/>
        <a:lstStyle/>
        <a:p>
          <a:endParaRPr lang="it-IT"/>
        </a:p>
      </dgm:t>
    </dgm:pt>
    <dgm:pt modelId="{CEE202F2-0BDA-B340-AA95-F00F4D394249}" type="sibTrans" cxnId="{6C22C085-3945-CC43-B0F7-000942206073}">
      <dgm:prSet/>
      <dgm:spPr/>
      <dgm:t>
        <a:bodyPr/>
        <a:lstStyle/>
        <a:p>
          <a:endParaRPr lang="it-IT"/>
        </a:p>
      </dgm:t>
    </dgm:pt>
    <dgm:pt modelId="{DEE3FCC8-FFB9-A744-85E1-7F159E14B105}">
      <dgm:prSet phldrT="[Testo]"/>
      <dgm:spPr/>
      <dgm:t>
        <a:bodyPr/>
        <a:lstStyle/>
        <a:p>
          <a:r>
            <a:rPr lang="it-IT" dirty="0" err="1"/>
            <a:t>Secondary</a:t>
          </a:r>
          <a:r>
            <a:rPr lang="it-IT" dirty="0"/>
            <a:t> </a:t>
          </a:r>
          <a:r>
            <a:rPr lang="it-IT" dirty="0" err="1"/>
            <a:t>law</a:t>
          </a:r>
          <a:endParaRPr lang="it-IT" dirty="0"/>
        </a:p>
      </dgm:t>
    </dgm:pt>
    <dgm:pt modelId="{A30F6B0F-7490-5946-B6B8-C088D554F542}" type="parTrans" cxnId="{36AD1ACE-9907-DB46-9A3B-4FC6641B84D7}">
      <dgm:prSet/>
      <dgm:spPr/>
      <dgm:t>
        <a:bodyPr/>
        <a:lstStyle/>
        <a:p>
          <a:endParaRPr lang="it-IT"/>
        </a:p>
      </dgm:t>
    </dgm:pt>
    <dgm:pt modelId="{B29914FD-2B31-0043-B3DD-D7B52FAA5507}" type="sibTrans" cxnId="{36AD1ACE-9907-DB46-9A3B-4FC6641B84D7}">
      <dgm:prSet/>
      <dgm:spPr/>
      <dgm:t>
        <a:bodyPr/>
        <a:lstStyle/>
        <a:p>
          <a:endParaRPr lang="it-IT"/>
        </a:p>
      </dgm:t>
    </dgm:pt>
    <dgm:pt modelId="{952C5763-914B-6B47-8A2C-B431DC80660E}">
      <dgm:prSet phldrT="[Testo]"/>
      <dgm:spPr/>
      <dgm:t>
        <a:bodyPr/>
        <a:lstStyle/>
        <a:p>
          <a:r>
            <a:rPr lang="it-IT" dirty="0" err="1"/>
            <a:t>Other</a:t>
          </a:r>
          <a:r>
            <a:rPr lang="it-IT" dirty="0"/>
            <a:t> ‘</a:t>
          </a:r>
          <a:r>
            <a:rPr lang="it-IT" dirty="0" err="1"/>
            <a:t>law</a:t>
          </a:r>
          <a:r>
            <a:rPr lang="it-IT" dirty="0"/>
            <a:t>’</a:t>
          </a:r>
        </a:p>
      </dgm:t>
    </dgm:pt>
    <dgm:pt modelId="{54E2B30A-B3CC-624D-B8A0-FFAADEF690FB}" type="parTrans" cxnId="{855DDE57-AC12-0F42-8013-3B23C82E8824}">
      <dgm:prSet/>
      <dgm:spPr/>
      <dgm:t>
        <a:bodyPr/>
        <a:lstStyle/>
        <a:p>
          <a:endParaRPr lang="it-IT"/>
        </a:p>
      </dgm:t>
    </dgm:pt>
    <dgm:pt modelId="{138A6CA9-2CA7-CD4F-AFD1-7E6BB0F1F471}" type="sibTrans" cxnId="{855DDE57-AC12-0F42-8013-3B23C82E8824}">
      <dgm:prSet/>
      <dgm:spPr/>
      <dgm:t>
        <a:bodyPr/>
        <a:lstStyle/>
        <a:p>
          <a:endParaRPr lang="it-IT"/>
        </a:p>
      </dgm:t>
    </dgm:pt>
    <dgm:pt modelId="{757C19C7-9693-DF4C-95CA-3602353B76A9}">
      <dgm:prSet phldrT="[Testo]"/>
      <dgm:spPr/>
      <dgm:t>
        <a:bodyPr/>
        <a:lstStyle/>
        <a:p>
          <a:r>
            <a:rPr lang="it-IT" dirty="0"/>
            <a:t>Technology</a:t>
          </a:r>
        </a:p>
      </dgm:t>
    </dgm:pt>
    <dgm:pt modelId="{6975B45C-852E-1042-A3BC-29C714D49F70}" type="parTrans" cxnId="{6F8C8922-F640-B64C-AB70-2AAC5D19C9CC}">
      <dgm:prSet/>
      <dgm:spPr/>
      <dgm:t>
        <a:bodyPr/>
        <a:lstStyle/>
        <a:p>
          <a:endParaRPr lang="it-IT"/>
        </a:p>
      </dgm:t>
    </dgm:pt>
    <dgm:pt modelId="{F8D2A957-E81C-9642-8671-3D964D64686C}" type="sibTrans" cxnId="{6F8C8922-F640-B64C-AB70-2AAC5D19C9CC}">
      <dgm:prSet/>
      <dgm:spPr/>
      <dgm:t>
        <a:bodyPr/>
        <a:lstStyle/>
        <a:p>
          <a:endParaRPr lang="it-IT"/>
        </a:p>
      </dgm:t>
    </dgm:pt>
    <dgm:pt modelId="{44E213CE-DCED-7843-BAC4-03488BE2B171}" type="pres">
      <dgm:prSet presAssocID="{3ABEC841-5A12-BE45-BE61-53513D56795D}" presName="compositeShape" presStyleCnt="0">
        <dgm:presLayoutVars>
          <dgm:dir/>
          <dgm:resizeHandles/>
        </dgm:presLayoutVars>
      </dgm:prSet>
      <dgm:spPr/>
    </dgm:pt>
    <dgm:pt modelId="{A6042254-B223-004D-9221-800D7A10CACE}" type="pres">
      <dgm:prSet presAssocID="{3ABEC841-5A12-BE45-BE61-53513D56795D}" presName="pyramid" presStyleLbl="node1" presStyleIdx="0" presStyleCnt="1"/>
      <dgm:spPr/>
    </dgm:pt>
    <dgm:pt modelId="{C15EF773-9F20-BE46-B2DA-634E94F73AD3}" type="pres">
      <dgm:prSet presAssocID="{3ABEC841-5A12-BE45-BE61-53513D56795D}" presName="theList" presStyleCnt="0"/>
      <dgm:spPr/>
    </dgm:pt>
    <dgm:pt modelId="{EDBB1AA9-1B8F-194F-AF56-E31DA91297AA}" type="pres">
      <dgm:prSet presAssocID="{E2C43F42-1A2C-7E4D-9EB6-366F30BD4946}" presName="aNode" presStyleLbl="fgAcc1" presStyleIdx="0" presStyleCnt="4" custLinFactY="-27653" custLinFactNeighborX="526" custLinFactNeighborY="-100000">
        <dgm:presLayoutVars>
          <dgm:bulletEnabled val="1"/>
        </dgm:presLayoutVars>
      </dgm:prSet>
      <dgm:spPr/>
    </dgm:pt>
    <dgm:pt modelId="{896EE1D6-BE21-C74F-B8E4-8024FF6B9B94}" type="pres">
      <dgm:prSet presAssocID="{E2C43F42-1A2C-7E4D-9EB6-366F30BD4946}" presName="aSpace" presStyleCnt="0"/>
      <dgm:spPr/>
    </dgm:pt>
    <dgm:pt modelId="{64C88E38-122E-CB47-B719-8AF01E376E50}" type="pres">
      <dgm:prSet presAssocID="{DEE3FCC8-FFB9-A744-85E1-7F159E14B105}" presName="aNode" presStyleLbl="fgAcc1" presStyleIdx="1" presStyleCnt="4" custLinFactY="-28610" custLinFactNeighborX="526" custLinFactNeighborY="-100000">
        <dgm:presLayoutVars>
          <dgm:bulletEnabled val="1"/>
        </dgm:presLayoutVars>
      </dgm:prSet>
      <dgm:spPr/>
    </dgm:pt>
    <dgm:pt modelId="{2C440EDB-E8BC-AE4E-8BDE-6A710B9E6372}" type="pres">
      <dgm:prSet presAssocID="{DEE3FCC8-FFB9-A744-85E1-7F159E14B105}" presName="aSpace" presStyleCnt="0"/>
      <dgm:spPr/>
    </dgm:pt>
    <dgm:pt modelId="{4C785ADC-39E3-4340-9AB8-7104B722B55C}" type="pres">
      <dgm:prSet presAssocID="{952C5763-914B-6B47-8A2C-B431DC80660E}" presName="aNode" presStyleLbl="fgAcc1" presStyleIdx="2" presStyleCnt="4" custLinFactY="-4579" custLinFactNeighborX="-1873" custLinFactNeighborY="-100000">
        <dgm:presLayoutVars>
          <dgm:bulletEnabled val="1"/>
        </dgm:presLayoutVars>
      </dgm:prSet>
      <dgm:spPr/>
    </dgm:pt>
    <dgm:pt modelId="{7428F4E8-DAE3-E645-B1B5-B694C1623982}" type="pres">
      <dgm:prSet presAssocID="{952C5763-914B-6B47-8A2C-B431DC80660E}" presName="aSpace" presStyleCnt="0"/>
      <dgm:spPr/>
    </dgm:pt>
    <dgm:pt modelId="{5689CDD2-1E4F-344D-8827-4C450194B6FA}" type="pres">
      <dgm:prSet presAssocID="{757C19C7-9693-DF4C-95CA-3602353B76A9}" presName="aNode" presStyleLbl="fgAcc1" presStyleIdx="3" presStyleCnt="4" custLinFactY="82943" custLinFactNeighborX="4364" custLinFactNeighborY="100000">
        <dgm:presLayoutVars>
          <dgm:bulletEnabled val="1"/>
        </dgm:presLayoutVars>
      </dgm:prSet>
      <dgm:spPr/>
    </dgm:pt>
    <dgm:pt modelId="{7F649DD2-0DE0-874C-9D2C-0EB2AF36A1B2}" type="pres">
      <dgm:prSet presAssocID="{757C19C7-9693-DF4C-95CA-3602353B76A9}" presName="aSpace" presStyleCnt="0"/>
      <dgm:spPr/>
    </dgm:pt>
  </dgm:ptLst>
  <dgm:cxnLst>
    <dgm:cxn modelId="{6F8C8922-F640-B64C-AB70-2AAC5D19C9CC}" srcId="{3ABEC841-5A12-BE45-BE61-53513D56795D}" destId="{757C19C7-9693-DF4C-95CA-3602353B76A9}" srcOrd="3" destOrd="0" parTransId="{6975B45C-852E-1042-A3BC-29C714D49F70}" sibTransId="{F8D2A957-E81C-9642-8671-3D964D64686C}"/>
    <dgm:cxn modelId="{0C343E47-7E15-AA49-93D0-5C42C368730F}" type="presOf" srcId="{3ABEC841-5A12-BE45-BE61-53513D56795D}" destId="{44E213CE-DCED-7843-BAC4-03488BE2B171}" srcOrd="0" destOrd="0" presId="urn:microsoft.com/office/officeart/2005/8/layout/pyramid2"/>
    <dgm:cxn modelId="{B9840348-617C-BD43-9C9B-E9BE24BFCBA2}" type="presOf" srcId="{952C5763-914B-6B47-8A2C-B431DC80660E}" destId="{4C785ADC-39E3-4340-9AB8-7104B722B55C}" srcOrd="0" destOrd="0" presId="urn:microsoft.com/office/officeart/2005/8/layout/pyramid2"/>
    <dgm:cxn modelId="{855DDE57-AC12-0F42-8013-3B23C82E8824}" srcId="{3ABEC841-5A12-BE45-BE61-53513D56795D}" destId="{952C5763-914B-6B47-8A2C-B431DC80660E}" srcOrd="2" destOrd="0" parTransId="{54E2B30A-B3CC-624D-B8A0-FFAADEF690FB}" sibTransId="{138A6CA9-2CA7-CD4F-AFD1-7E6BB0F1F471}"/>
    <dgm:cxn modelId="{9DCC4462-E087-2546-87B8-8B0F95BAA9EA}" type="presOf" srcId="{DEE3FCC8-FFB9-A744-85E1-7F159E14B105}" destId="{64C88E38-122E-CB47-B719-8AF01E376E50}" srcOrd="0" destOrd="0" presId="urn:microsoft.com/office/officeart/2005/8/layout/pyramid2"/>
    <dgm:cxn modelId="{6C22C085-3945-CC43-B0F7-000942206073}" srcId="{3ABEC841-5A12-BE45-BE61-53513D56795D}" destId="{E2C43F42-1A2C-7E4D-9EB6-366F30BD4946}" srcOrd="0" destOrd="0" parTransId="{60122B25-E306-C44E-B10B-AAD8A7AA3F9C}" sibTransId="{CEE202F2-0BDA-B340-AA95-F00F4D394249}"/>
    <dgm:cxn modelId="{BE95C78C-C3A5-5042-A711-9386D6CA3ADA}" type="presOf" srcId="{757C19C7-9693-DF4C-95CA-3602353B76A9}" destId="{5689CDD2-1E4F-344D-8827-4C450194B6FA}" srcOrd="0" destOrd="0" presId="urn:microsoft.com/office/officeart/2005/8/layout/pyramid2"/>
    <dgm:cxn modelId="{3086D9A5-8259-C54F-AB70-EEE649846868}" type="presOf" srcId="{E2C43F42-1A2C-7E4D-9EB6-366F30BD4946}" destId="{EDBB1AA9-1B8F-194F-AF56-E31DA91297AA}" srcOrd="0" destOrd="0" presId="urn:microsoft.com/office/officeart/2005/8/layout/pyramid2"/>
    <dgm:cxn modelId="{36AD1ACE-9907-DB46-9A3B-4FC6641B84D7}" srcId="{3ABEC841-5A12-BE45-BE61-53513D56795D}" destId="{DEE3FCC8-FFB9-A744-85E1-7F159E14B105}" srcOrd="1" destOrd="0" parTransId="{A30F6B0F-7490-5946-B6B8-C088D554F542}" sibTransId="{B29914FD-2B31-0043-B3DD-D7B52FAA5507}"/>
    <dgm:cxn modelId="{7EB1221C-CFF4-4444-86AF-DE6CA4965A5E}" type="presParOf" srcId="{44E213CE-DCED-7843-BAC4-03488BE2B171}" destId="{A6042254-B223-004D-9221-800D7A10CACE}" srcOrd="0" destOrd="0" presId="urn:microsoft.com/office/officeart/2005/8/layout/pyramid2"/>
    <dgm:cxn modelId="{23B85D2B-0328-6E48-BB58-D30AEBF77555}" type="presParOf" srcId="{44E213CE-DCED-7843-BAC4-03488BE2B171}" destId="{C15EF773-9F20-BE46-B2DA-634E94F73AD3}" srcOrd="1" destOrd="0" presId="urn:microsoft.com/office/officeart/2005/8/layout/pyramid2"/>
    <dgm:cxn modelId="{68C98DF4-D8FB-7941-8E90-C489EBBB02CD}" type="presParOf" srcId="{C15EF773-9F20-BE46-B2DA-634E94F73AD3}" destId="{EDBB1AA9-1B8F-194F-AF56-E31DA91297AA}" srcOrd="0" destOrd="0" presId="urn:microsoft.com/office/officeart/2005/8/layout/pyramid2"/>
    <dgm:cxn modelId="{36C34A3B-7498-2D48-A950-2749B2B97205}" type="presParOf" srcId="{C15EF773-9F20-BE46-B2DA-634E94F73AD3}" destId="{896EE1D6-BE21-C74F-B8E4-8024FF6B9B94}" srcOrd="1" destOrd="0" presId="urn:microsoft.com/office/officeart/2005/8/layout/pyramid2"/>
    <dgm:cxn modelId="{8A0ACD83-72A7-7749-828D-965CBC92E5E3}" type="presParOf" srcId="{C15EF773-9F20-BE46-B2DA-634E94F73AD3}" destId="{64C88E38-122E-CB47-B719-8AF01E376E50}" srcOrd="2" destOrd="0" presId="urn:microsoft.com/office/officeart/2005/8/layout/pyramid2"/>
    <dgm:cxn modelId="{9D90AE13-80B4-F347-B180-8684ADD20D27}" type="presParOf" srcId="{C15EF773-9F20-BE46-B2DA-634E94F73AD3}" destId="{2C440EDB-E8BC-AE4E-8BDE-6A710B9E6372}" srcOrd="3" destOrd="0" presId="urn:microsoft.com/office/officeart/2005/8/layout/pyramid2"/>
    <dgm:cxn modelId="{9F240C85-0FF6-0048-987F-5EE0843941C8}" type="presParOf" srcId="{C15EF773-9F20-BE46-B2DA-634E94F73AD3}" destId="{4C785ADC-39E3-4340-9AB8-7104B722B55C}" srcOrd="4" destOrd="0" presId="urn:microsoft.com/office/officeart/2005/8/layout/pyramid2"/>
    <dgm:cxn modelId="{F36A9A69-437C-A540-BD7E-3D642403486C}" type="presParOf" srcId="{C15EF773-9F20-BE46-B2DA-634E94F73AD3}" destId="{7428F4E8-DAE3-E645-B1B5-B694C1623982}" srcOrd="5" destOrd="0" presId="urn:microsoft.com/office/officeart/2005/8/layout/pyramid2"/>
    <dgm:cxn modelId="{DF1752E1-B695-8C41-8C80-035CE26AF42D}" type="presParOf" srcId="{C15EF773-9F20-BE46-B2DA-634E94F73AD3}" destId="{5689CDD2-1E4F-344D-8827-4C450194B6FA}" srcOrd="6" destOrd="0" presId="urn:microsoft.com/office/officeart/2005/8/layout/pyramid2"/>
    <dgm:cxn modelId="{9FD84C11-E3D5-EB4C-A654-AE2906E70D11}" type="presParOf" srcId="{C15EF773-9F20-BE46-B2DA-634E94F73AD3}" destId="{7F649DD2-0DE0-874C-9D2C-0EB2AF36A1B2}"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BEC841-5A12-BE45-BE61-53513D56795D}" type="doc">
      <dgm:prSet loTypeId="urn:microsoft.com/office/officeart/2005/8/layout/pyramid2" loCatId="list" qsTypeId="urn:microsoft.com/office/officeart/2005/8/quickstyle/simple1" qsCatId="simple" csTypeId="urn:microsoft.com/office/officeart/2005/8/colors/accent1_2" csCatId="accent1" phldr="1"/>
      <dgm:spPr/>
    </dgm:pt>
    <dgm:pt modelId="{E2C43F42-1A2C-7E4D-9EB6-366F30BD4946}">
      <dgm:prSet phldrT="[Testo]"/>
      <dgm:spPr/>
      <dgm:t>
        <a:bodyPr/>
        <a:lstStyle/>
        <a:p>
          <a:r>
            <a:rPr lang="it-IT" dirty="0" err="1"/>
            <a:t>Primary</a:t>
          </a:r>
          <a:r>
            <a:rPr lang="it-IT" dirty="0"/>
            <a:t> </a:t>
          </a:r>
          <a:r>
            <a:rPr lang="it-IT" dirty="0" err="1"/>
            <a:t>law</a:t>
          </a:r>
          <a:endParaRPr lang="it-IT" dirty="0"/>
        </a:p>
      </dgm:t>
    </dgm:pt>
    <dgm:pt modelId="{60122B25-E306-C44E-B10B-AAD8A7AA3F9C}" type="parTrans" cxnId="{6C22C085-3945-CC43-B0F7-000942206073}">
      <dgm:prSet/>
      <dgm:spPr/>
      <dgm:t>
        <a:bodyPr/>
        <a:lstStyle/>
        <a:p>
          <a:endParaRPr lang="it-IT"/>
        </a:p>
      </dgm:t>
    </dgm:pt>
    <dgm:pt modelId="{CEE202F2-0BDA-B340-AA95-F00F4D394249}" type="sibTrans" cxnId="{6C22C085-3945-CC43-B0F7-000942206073}">
      <dgm:prSet/>
      <dgm:spPr/>
      <dgm:t>
        <a:bodyPr/>
        <a:lstStyle/>
        <a:p>
          <a:endParaRPr lang="it-IT"/>
        </a:p>
      </dgm:t>
    </dgm:pt>
    <dgm:pt modelId="{DEE3FCC8-FFB9-A744-85E1-7F159E14B105}">
      <dgm:prSet phldrT="[Testo]"/>
      <dgm:spPr/>
      <dgm:t>
        <a:bodyPr/>
        <a:lstStyle/>
        <a:p>
          <a:r>
            <a:rPr lang="it-IT" dirty="0" err="1"/>
            <a:t>Secondary</a:t>
          </a:r>
          <a:r>
            <a:rPr lang="it-IT" dirty="0"/>
            <a:t> </a:t>
          </a:r>
          <a:r>
            <a:rPr lang="it-IT" dirty="0" err="1"/>
            <a:t>law</a:t>
          </a:r>
          <a:endParaRPr lang="it-IT" dirty="0"/>
        </a:p>
      </dgm:t>
    </dgm:pt>
    <dgm:pt modelId="{A30F6B0F-7490-5946-B6B8-C088D554F542}" type="parTrans" cxnId="{36AD1ACE-9907-DB46-9A3B-4FC6641B84D7}">
      <dgm:prSet/>
      <dgm:spPr/>
      <dgm:t>
        <a:bodyPr/>
        <a:lstStyle/>
        <a:p>
          <a:endParaRPr lang="it-IT"/>
        </a:p>
      </dgm:t>
    </dgm:pt>
    <dgm:pt modelId="{B29914FD-2B31-0043-B3DD-D7B52FAA5507}" type="sibTrans" cxnId="{36AD1ACE-9907-DB46-9A3B-4FC6641B84D7}">
      <dgm:prSet/>
      <dgm:spPr/>
      <dgm:t>
        <a:bodyPr/>
        <a:lstStyle/>
        <a:p>
          <a:endParaRPr lang="it-IT"/>
        </a:p>
      </dgm:t>
    </dgm:pt>
    <dgm:pt modelId="{952C5763-914B-6B47-8A2C-B431DC80660E}">
      <dgm:prSet phldrT="[Testo]"/>
      <dgm:spPr/>
      <dgm:t>
        <a:bodyPr/>
        <a:lstStyle/>
        <a:p>
          <a:r>
            <a:rPr lang="it-IT" dirty="0" err="1"/>
            <a:t>Other</a:t>
          </a:r>
          <a:r>
            <a:rPr lang="it-IT" dirty="0"/>
            <a:t> ‘</a:t>
          </a:r>
          <a:r>
            <a:rPr lang="it-IT" dirty="0" err="1"/>
            <a:t>law</a:t>
          </a:r>
          <a:r>
            <a:rPr lang="it-IT" dirty="0"/>
            <a:t>’</a:t>
          </a:r>
        </a:p>
      </dgm:t>
    </dgm:pt>
    <dgm:pt modelId="{54E2B30A-B3CC-624D-B8A0-FFAADEF690FB}" type="parTrans" cxnId="{855DDE57-AC12-0F42-8013-3B23C82E8824}">
      <dgm:prSet/>
      <dgm:spPr/>
      <dgm:t>
        <a:bodyPr/>
        <a:lstStyle/>
        <a:p>
          <a:endParaRPr lang="it-IT"/>
        </a:p>
      </dgm:t>
    </dgm:pt>
    <dgm:pt modelId="{138A6CA9-2CA7-CD4F-AFD1-7E6BB0F1F471}" type="sibTrans" cxnId="{855DDE57-AC12-0F42-8013-3B23C82E8824}">
      <dgm:prSet/>
      <dgm:spPr/>
      <dgm:t>
        <a:bodyPr/>
        <a:lstStyle/>
        <a:p>
          <a:endParaRPr lang="it-IT"/>
        </a:p>
      </dgm:t>
    </dgm:pt>
    <dgm:pt modelId="{757C19C7-9693-DF4C-95CA-3602353B76A9}">
      <dgm:prSet phldrT="[Testo]"/>
      <dgm:spPr/>
      <dgm:t>
        <a:bodyPr/>
        <a:lstStyle/>
        <a:p>
          <a:r>
            <a:rPr lang="it-IT" dirty="0"/>
            <a:t>Technology</a:t>
          </a:r>
        </a:p>
      </dgm:t>
    </dgm:pt>
    <dgm:pt modelId="{6975B45C-852E-1042-A3BC-29C714D49F70}" type="parTrans" cxnId="{6F8C8922-F640-B64C-AB70-2AAC5D19C9CC}">
      <dgm:prSet/>
      <dgm:spPr/>
      <dgm:t>
        <a:bodyPr/>
        <a:lstStyle/>
        <a:p>
          <a:endParaRPr lang="it-IT"/>
        </a:p>
      </dgm:t>
    </dgm:pt>
    <dgm:pt modelId="{F8D2A957-E81C-9642-8671-3D964D64686C}" type="sibTrans" cxnId="{6F8C8922-F640-B64C-AB70-2AAC5D19C9CC}">
      <dgm:prSet/>
      <dgm:spPr/>
      <dgm:t>
        <a:bodyPr/>
        <a:lstStyle/>
        <a:p>
          <a:endParaRPr lang="it-IT"/>
        </a:p>
      </dgm:t>
    </dgm:pt>
    <dgm:pt modelId="{44E213CE-DCED-7843-BAC4-03488BE2B171}" type="pres">
      <dgm:prSet presAssocID="{3ABEC841-5A12-BE45-BE61-53513D56795D}" presName="compositeShape" presStyleCnt="0">
        <dgm:presLayoutVars>
          <dgm:dir/>
          <dgm:resizeHandles/>
        </dgm:presLayoutVars>
      </dgm:prSet>
      <dgm:spPr/>
    </dgm:pt>
    <dgm:pt modelId="{A6042254-B223-004D-9221-800D7A10CACE}" type="pres">
      <dgm:prSet presAssocID="{3ABEC841-5A12-BE45-BE61-53513D56795D}" presName="pyramid" presStyleLbl="node1" presStyleIdx="0" presStyleCnt="1"/>
      <dgm:spPr/>
    </dgm:pt>
    <dgm:pt modelId="{C15EF773-9F20-BE46-B2DA-634E94F73AD3}" type="pres">
      <dgm:prSet presAssocID="{3ABEC841-5A12-BE45-BE61-53513D56795D}" presName="theList" presStyleCnt="0"/>
      <dgm:spPr/>
    </dgm:pt>
    <dgm:pt modelId="{EDBB1AA9-1B8F-194F-AF56-E31DA91297AA}" type="pres">
      <dgm:prSet presAssocID="{E2C43F42-1A2C-7E4D-9EB6-366F30BD4946}" presName="aNode" presStyleLbl="fgAcc1" presStyleIdx="0" presStyleCnt="4" custLinFactY="-27653" custLinFactNeighborX="526" custLinFactNeighborY="-100000">
        <dgm:presLayoutVars>
          <dgm:bulletEnabled val="1"/>
        </dgm:presLayoutVars>
      </dgm:prSet>
      <dgm:spPr/>
    </dgm:pt>
    <dgm:pt modelId="{896EE1D6-BE21-C74F-B8E4-8024FF6B9B94}" type="pres">
      <dgm:prSet presAssocID="{E2C43F42-1A2C-7E4D-9EB6-366F30BD4946}" presName="aSpace" presStyleCnt="0"/>
      <dgm:spPr/>
    </dgm:pt>
    <dgm:pt modelId="{64C88E38-122E-CB47-B719-8AF01E376E50}" type="pres">
      <dgm:prSet presAssocID="{DEE3FCC8-FFB9-A744-85E1-7F159E14B105}" presName="aNode" presStyleLbl="fgAcc1" presStyleIdx="1" presStyleCnt="4" custLinFactY="-28610" custLinFactNeighborX="526" custLinFactNeighborY="-100000">
        <dgm:presLayoutVars>
          <dgm:bulletEnabled val="1"/>
        </dgm:presLayoutVars>
      </dgm:prSet>
      <dgm:spPr/>
    </dgm:pt>
    <dgm:pt modelId="{2C440EDB-E8BC-AE4E-8BDE-6A710B9E6372}" type="pres">
      <dgm:prSet presAssocID="{DEE3FCC8-FFB9-A744-85E1-7F159E14B105}" presName="aSpace" presStyleCnt="0"/>
      <dgm:spPr/>
    </dgm:pt>
    <dgm:pt modelId="{4C785ADC-39E3-4340-9AB8-7104B722B55C}" type="pres">
      <dgm:prSet presAssocID="{952C5763-914B-6B47-8A2C-B431DC80660E}" presName="aNode" presStyleLbl="fgAcc1" presStyleIdx="2" presStyleCnt="4" custLinFactY="-4579" custLinFactNeighborX="-1873" custLinFactNeighborY="-100000">
        <dgm:presLayoutVars>
          <dgm:bulletEnabled val="1"/>
        </dgm:presLayoutVars>
      </dgm:prSet>
      <dgm:spPr/>
    </dgm:pt>
    <dgm:pt modelId="{7428F4E8-DAE3-E645-B1B5-B694C1623982}" type="pres">
      <dgm:prSet presAssocID="{952C5763-914B-6B47-8A2C-B431DC80660E}" presName="aSpace" presStyleCnt="0"/>
      <dgm:spPr/>
    </dgm:pt>
    <dgm:pt modelId="{5689CDD2-1E4F-344D-8827-4C450194B6FA}" type="pres">
      <dgm:prSet presAssocID="{757C19C7-9693-DF4C-95CA-3602353B76A9}" presName="aNode" presStyleLbl="fgAcc1" presStyleIdx="3" presStyleCnt="4" custLinFactY="82943" custLinFactNeighborX="4364" custLinFactNeighborY="100000">
        <dgm:presLayoutVars>
          <dgm:bulletEnabled val="1"/>
        </dgm:presLayoutVars>
      </dgm:prSet>
      <dgm:spPr/>
    </dgm:pt>
    <dgm:pt modelId="{7F649DD2-0DE0-874C-9D2C-0EB2AF36A1B2}" type="pres">
      <dgm:prSet presAssocID="{757C19C7-9693-DF4C-95CA-3602353B76A9}" presName="aSpace" presStyleCnt="0"/>
      <dgm:spPr/>
    </dgm:pt>
  </dgm:ptLst>
  <dgm:cxnLst>
    <dgm:cxn modelId="{6F8C8922-F640-B64C-AB70-2AAC5D19C9CC}" srcId="{3ABEC841-5A12-BE45-BE61-53513D56795D}" destId="{757C19C7-9693-DF4C-95CA-3602353B76A9}" srcOrd="3" destOrd="0" parTransId="{6975B45C-852E-1042-A3BC-29C714D49F70}" sibTransId="{F8D2A957-E81C-9642-8671-3D964D64686C}"/>
    <dgm:cxn modelId="{0C343E47-7E15-AA49-93D0-5C42C368730F}" type="presOf" srcId="{3ABEC841-5A12-BE45-BE61-53513D56795D}" destId="{44E213CE-DCED-7843-BAC4-03488BE2B171}" srcOrd="0" destOrd="0" presId="urn:microsoft.com/office/officeart/2005/8/layout/pyramid2"/>
    <dgm:cxn modelId="{B9840348-617C-BD43-9C9B-E9BE24BFCBA2}" type="presOf" srcId="{952C5763-914B-6B47-8A2C-B431DC80660E}" destId="{4C785ADC-39E3-4340-9AB8-7104B722B55C}" srcOrd="0" destOrd="0" presId="urn:microsoft.com/office/officeart/2005/8/layout/pyramid2"/>
    <dgm:cxn modelId="{855DDE57-AC12-0F42-8013-3B23C82E8824}" srcId="{3ABEC841-5A12-BE45-BE61-53513D56795D}" destId="{952C5763-914B-6B47-8A2C-B431DC80660E}" srcOrd="2" destOrd="0" parTransId="{54E2B30A-B3CC-624D-B8A0-FFAADEF690FB}" sibTransId="{138A6CA9-2CA7-CD4F-AFD1-7E6BB0F1F471}"/>
    <dgm:cxn modelId="{9DCC4462-E087-2546-87B8-8B0F95BAA9EA}" type="presOf" srcId="{DEE3FCC8-FFB9-A744-85E1-7F159E14B105}" destId="{64C88E38-122E-CB47-B719-8AF01E376E50}" srcOrd="0" destOrd="0" presId="urn:microsoft.com/office/officeart/2005/8/layout/pyramid2"/>
    <dgm:cxn modelId="{6C22C085-3945-CC43-B0F7-000942206073}" srcId="{3ABEC841-5A12-BE45-BE61-53513D56795D}" destId="{E2C43F42-1A2C-7E4D-9EB6-366F30BD4946}" srcOrd="0" destOrd="0" parTransId="{60122B25-E306-C44E-B10B-AAD8A7AA3F9C}" sibTransId="{CEE202F2-0BDA-B340-AA95-F00F4D394249}"/>
    <dgm:cxn modelId="{BE95C78C-C3A5-5042-A711-9386D6CA3ADA}" type="presOf" srcId="{757C19C7-9693-DF4C-95CA-3602353B76A9}" destId="{5689CDD2-1E4F-344D-8827-4C450194B6FA}" srcOrd="0" destOrd="0" presId="urn:microsoft.com/office/officeart/2005/8/layout/pyramid2"/>
    <dgm:cxn modelId="{3086D9A5-8259-C54F-AB70-EEE649846868}" type="presOf" srcId="{E2C43F42-1A2C-7E4D-9EB6-366F30BD4946}" destId="{EDBB1AA9-1B8F-194F-AF56-E31DA91297AA}" srcOrd="0" destOrd="0" presId="urn:microsoft.com/office/officeart/2005/8/layout/pyramid2"/>
    <dgm:cxn modelId="{36AD1ACE-9907-DB46-9A3B-4FC6641B84D7}" srcId="{3ABEC841-5A12-BE45-BE61-53513D56795D}" destId="{DEE3FCC8-FFB9-A744-85E1-7F159E14B105}" srcOrd="1" destOrd="0" parTransId="{A30F6B0F-7490-5946-B6B8-C088D554F542}" sibTransId="{B29914FD-2B31-0043-B3DD-D7B52FAA5507}"/>
    <dgm:cxn modelId="{7EB1221C-CFF4-4444-86AF-DE6CA4965A5E}" type="presParOf" srcId="{44E213CE-DCED-7843-BAC4-03488BE2B171}" destId="{A6042254-B223-004D-9221-800D7A10CACE}" srcOrd="0" destOrd="0" presId="urn:microsoft.com/office/officeart/2005/8/layout/pyramid2"/>
    <dgm:cxn modelId="{23B85D2B-0328-6E48-BB58-D30AEBF77555}" type="presParOf" srcId="{44E213CE-DCED-7843-BAC4-03488BE2B171}" destId="{C15EF773-9F20-BE46-B2DA-634E94F73AD3}" srcOrd="1" destOrd="0" presId="urn:microsoft.com/office/officeart/2005/8/layout/pyramid2"/>
    <dgm:cxn modelId="{68C98DF4-D8FB-7941-8E90-C489EBBB02CD}" type="presParOf" srcId="{C15EF773-9F20-BE46-B2DA-634E94F73AD3}" destId="{EDBB1AA9-1B8F-194F-AF56-E31DA91297AA}" srcOrd="0" destOrd="0" presId="urn:microsoft.com/office/officeart/2005/8/layout/pyramid2"/>
    <dgm:cxn modelId="{36C34A3B-7498-2D48-A950-2749B2B97205}" type="presParOf" srcId="{C15EF773-9F20-BE46-B2DA-634E94F73AD3}" destId="{896EE1D6-BE21-C74F-B8E4-8024FF6B9B94}" srcOrd="1" destOrd="0" presId="urn:microsoft.com/office/officeart/2005/8/layout/pyramid2"/>
    <dgm:cxn modelId="{8A0ACD83-72A7-7749-828D-965CBC92E5E3}" type="presParOf" srcId="{C15EF773-9F20-BE46-B2DA-634E94F73AD3}" destId="{64C88E38-122E-CB47-B719-8AF01E376E50}" srcOrd="2" destOrd="0" presId="urn:microsoft.com/office/officeart/2005/8/layout/pyramid2"/>
    <dgm:cxn modelId="{9D90AE13-80B4-F347-B180-8684ADD20D27}" type="presParOf" srcId="{C15EF773-9F20-BE46-B2DA-634E94F73AD3}" destId="{2C440EDB-E8BC-AE4E-8BDE-6A710B9E6372}" srcOrd="3" destOrd="0" presId="urn:microsoft.com/office/officeart/2005/8/layout/pyramid2"/>
    <dgm:cxn modelId="{9F240C85-0FF6-0048-987F-5EE0843941C8}" type="presParOf" srcId="{C15EF773-9F20-BE46-B2DA-634E94F73AD3}" destId="{4C785ADC-39E3-4340-9AB8-7104B722B55C}" srcOrd="4" destOrd="0" presId="urn:microsoft.com/office/officeart/2005/8/layout/pyramid2"/>
    <dgm:cxn modelId="{F36A9A69-437C-A540-BD7E-3D642403486C}" type="presParOf" srcId="{C15EF773-9F20-BE46-B2DA-634E94F73AD3}" destId="{7428F4E8-DAE3-E645-B1B5-B694C1623982}" srcOrd="5" destOrd="0" presId="urn:microsoft.com/office/officeart/2005/8/layout/pyramid2"/>
    <dgm:cxn modelId="{DF1752E1-B695-8C41-8C80-035CE26AF42D}" type="presParOf" srcId="{C15EF773-9F20-BE46-B2DA-634E94F73AD3}" destId="{5689CDD2-1E4F-344D-8827-4C450194B6FA}" srcOrd="6" destOrd="0" presId="urn:microsoft.com/office/officeart/2005/8/layout/pyramid2"/>
    <dgm:cxn modelId="{9FD84C11-E3D5-EB4C-A654-AE2906E70D11}" type="presParOf" srcId="{C15EF773-9F20-BE46-B2DA-634E94F73AD3}" destId="{7F649DD2-0DE0-874C-9D2C-0EB2AF36A1B2}"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ABEC841-5A12-BE45-BE61-53513D56795D}" type="doc">
      <dgm:prSet loTypeId="urn:microsoft.com/office/officeart/2005/8/layout/pyramid2" loCatId="list" qsTypeId="urn:microsoft.com/office/officeart/2005/8/quickstyle/simple1" qsCatId="simple" csTypeId="urn:microsoft.com/office/officeart/2005/8/colors/accent1_2" csCatId="accent1" phldr="1"/>
      <dgm:spPr/>
    </dgm:pt>
    <dgm:pt modelId="{E2C43F42-1A2C-7E4D-9EB6-366F30BD4946}">
      <dgm:prSet phldrT="[Testo]"/>
      <dgm:spPr/>
      <dgm:t>
        <a:bodyPr/>
        <a:lstStyle/>
        <a:p>
          <a:r>
            <a:rPr lang="it-IT" dirty="0" err="1"/>
            <a:t>Primary</a:t>
          </a:r>
          <a:r>
            <a:rPr lang="it-IT" dirty="0"/>
            <a:t> </a:t>
          </a:r>
          <a:r>
            <a:rPr lang="it-IT" dirty="0" err="1"/>
            <a:t>law</a:t>
          </a:r>
          <a:endParaRPr lang="it-IT" dirty="0"/>
        </a:p>
      </dgm:t>
    </dgm:pt>
    <dgm:pt modelId="{60122B25-E306-C44E-B10B-AAD8A7AA3F9C}" type="parTrans" cxnId="{6C22C085-3945-CC43-B0F7-000942206073}">
      <dgm:prSet/>
      <dgm:spPr/>
      <dgm:t>
        <a:bodyPr/>
        <a:lstStyle/>
        <a:p>
          <a:endParaRPr lang="it-IT"/>
        </a:p>
      </dgm:t>
    </dgm:pt>
    <dgm:pt modelId="{CEE202F2-0BDA-B340-AA95-F00F4D394249}" type="sibTrans" cxnId="{6C22C085-3945-CC43-B0F7-000942206073}">
      <dgm:prSet/>
      <dgm:spPr/>
      <dgm:t>
        <a:bodyPr/>
        <a:lstStyle/>
        <a:p>
          <a:endParaRPr lang="it-IT"/>
        </a:p>
      </dgm:t>
    </dgm:pt>
    <dgm:pt modelId="{DEE3FCC8-FFB9-A744-85E1-7F159E14B105}">
      <dgm:prSet phldrT="[Testo]"/>
      <dgm:spPr/>
      <dgm:t>
        <a:bodyPr/>
        <a:lstStyle/>
        <a:p>
          <a:r>
            <a:rPr lang="it-IT" dirty="0" err="1"/>
            <a:t>Secondary</a:t>
          </a:r>
          <a:r>
            <a:rPr lang="it-IT" dirty="0"/>
            <a:t> </a:t>
          </a:r>
          <a:r>
            <a:rPr lang="it-IT" dirty="0" err="1"/>
            <a:t>law</a:t>
          </a:r>
          <a:endParaRPr lang="it-IT" dirty="0"/>
        </a:p>
      </dgm:t>
    </dgm:pt>
    <dgm:pt modelId="{A30F6B0F-7490-5946-B6B8-C088D554F542}" type="parTrans" cxnId="{36AD1ACE-9907-DB46-9A3B-4FC6641B84D7}">
      <dgm:prSet/>
      <dgm:spPr/>
      <dgm:t>
        <a:bodyPr/>
        <a:lstStyle/>
        <a:p>
          <a:endParaRPr lang="it-IT"/>
        </a:p>
      </dgm:t>
    </dgm:pt>
    <dgm:pt modelId="{B29914FD-2B31-0043-B3DD-D7B52FAA5507}" type="sibTrans" cxnId="{36AD1ACE-9907-DB46-9A3B-4FC6641B84D7}">
      <dgm:prSet/>
      <dgm:spPr/>
      <dgm:t>
        <a:bodyPr/>
        <a:lstStyle/>
        <a:p>
          <a:endParaRPr lang="it-IT"/>
        </a:p>
      </dgm:t>
    </dgm:pt>
    <dgm:pt modelId="{952C5763-914B-6B47-8A2C-B431DC80660E}">
      <dgm:prSet phldrT="[Testo]"/>
      <dgm:spPr/>
      <dgm:t>
        <a:bodyPr/>
        <a:lstStyle/>
        <a:p>
          <a:r>
            <a:rPr lang="it-IT" dirty="0" err="1"/>
            <a:t>Other</a:t>
          </a:r>
          <a:r>
            <a:rPr lang="it-IT" dirty="0"/>
            <a:t> ‘</a:t>
          </a:r>
          <a:r>
            <a:rPr lang="it-IT" dirty="0" err="1"/>
            <a:t>law</a:t>
          </a:r>
          <a:r>
            <a:rPr lang="it-IT" dirty="0"/>
            <a:t>’</a:t>
          </a:r>
        </a:p>
      </dgm:t>
    </dgm:pt>
    <dgm:pt modelId="{54E2B30A-B3CC-624D-B8A0-FFAADEF690FB}" type="parTrans" cxnId="{855DDE57-AC12-0F42-8013-3B23C82E8824}">
      <dgm:prSet/>
      <dgm:spPr/>
      <dgm:t>
        <a:bodyPr/>
        <a:lstStyle/>
        <a:p>
          <a:endParaRPr lang="it-IT"/>
        </a:p>
      </dgm:t>
    </dgm:pt>
    <dgm:pt modelId="{138A6CA9-2CA7-CD4F-AFD1-7E6BB0F1F471}" type="sibTrans" cxnId="{855DDE57-AC12-0F42-8013-3B23C82E8824}">
      <dgm:prSet/>
      <dgm:spPr/>
      <dgm:t>
        <a:bodyPr/>
        <a:lstStyle/>
        <a:p>
          <a:endParaRPr lang="it-IT"/>
        </a:p>
      </dgm:t>
    </dgm:pt>
    <dgm:pt modelId="{757C19C7-9693-DF4C-95CA-3602353B76A9}">
      <dgm:prSet phldrT="[Testo]"/>
      <dgm:spPr/>
      <dgm:t>
        <a:bodyPr/>
        <a:lstStyle/>
        <a:p>
          <a:r>
            <a:rPr lang="it-IT" dirty="0"/>
            <a:t>Technology</a:t>
          </a:r>
        </a:p>
      </dgm:t>
    </dgm:pt>
    <dgm:pt modelId="{6975B45C-852E-1042-A3BC-29C714D49F70}" type="parTrans" cxnId="{6F8C8922-F640-B64C-AB70-2AAC5D19C9CC}">
      <dgm:prSet/>
      <dgm:spPr/>
      <dgm:t>
        <a:bodyPr/>
        <a:lstStyle/>
        <a:p>
          <a:endParaRPr lang="it-IT"/>
        </a:p>
      </dgm:t>
    </dgm:pt>
    <dgm:pt modelId="{F8D2A957-E81C-9642-8671-3D964D64686C}" type="sibTrans" cxnId="{6F8C8922-F640-B64C-AB70-2AAC5D19C9CC}">
      <dgm:prSet/>
      <dgm:spPr/>
      <dgm:t>
        <a:bodyPr/>
        <a:lstStyle/>
        <a:p>
          <a:endParaRPr lang="it-IT"/>
        </a:p>
      </dgm:t>
    </dgm:pt>
    <dgm:pt modelId="{44E213CE-DCED-7843-BAC4-03488BE2B171}" type="pres">
      <dgm:prSet presAssocID="{3ABEC841-5A12-BE45-BE61-53513D56795D}" presName="compositeShape" presStyleCnt="0">
        <dgm:presLayoutVars>
          <dgm:dir/>
          <dgm:resizeHandles/>
        </dgm:presLayoutVars>
      </dgm:prSet>
      <dgm:spPr/>
    </dgm:pt>
    <dgm:pt modelId="{A6042254-B223-004D-9221-800D7A10CACE}" type="pres">
      <dgm:prSet presAssocID="{3ABEC841-5A12-BE45-BE61-53513D56795D}" presName="pyramid" presStyleLbl="node1" presStyleIdx="0" presStyleCnt="1" custAng="10800000"/>
      <dgm:spPr/>
    </dgm:pt>
    <dgm:pt modelId="{C15EF773-9F20-BE46-B2DA-634E94F73AD3}" type="pres">
      <dgm:prSet presAssocID="{3ABEC841-5A12-BE45-BE61-53513D56795D}" presName="theList" presStyleCnt="0"/>
      <dgm:spPr/>
    </dgm:pt>
    <dgm:pt modelId="{EDBB1AA9-1B8F-194F-AF56-E31DA91297AA}" type="pres">
      <dgm:prSet presAssocID="{E2C43F42-1A2C-7E4D-9EB6-366F30BD4946}" presName="aNode" presStyleLbl="fgAcc1" presStyleIdx="0" presStyleCnt="4" custLinFactY="286724" custLinFactNeighborX="-2650" custLinFactNeighborY="300000">
        <dgm:presLayoutVars>
          <dgm:bulletEnabled val="1"/>
        </dgm:presLayoutVars>
      </dgm:prSet>
      <dgm:spPr/>
    </dgm:pt>
    <dgm:pt modelId="{896EE1D6-BE21-C74F-B8E4-8024FF6B9B94}" type="pres">
      <dgm:prSet presAssocID="{E2C43F42-1A2C-7E4D-9EB6-366F30BD4946}" presName="aSpace" presStyleCnt="0"/>
      <dgm:spPr/>
    </dgm:pt>
    <dgm:pt modelId="{64C88E38-122E-CB47-B719-8AF01E376E50}" type="pres">
      <dgm:prSet presAssocID="{DEE3FCC8-FFB9-A744-85E1-7F159E14B105}" presName="aNode" presStyleLbl="fgAcc1" presStyleIdx="1" presStyleCnt="4" custLinFactY="79775" custLinFactNeighborX="0" custLinFactNeighborY="100000">
        <dgm:presLayoutVars>
          <dgm:bulletEnabled val="1"/>
        </dgm:presLayoutVars>
      </dgm:prSet>
      <dgm:spPr/>
    </dgm:pt>
    <dgm:pt modelId="{2C440EDB-E8BC-AE4E-8BDE-6A710B9E6372}" type="pres">
      <dgm:prSet presAssocID="{DEE3FCC8-FFB9-A744-85E1-7F159E14B105}" presName="aSpace" presStyleCnt="0"/>
      <dgm:spPr/>
    </dgm:pt>
    <dgm:pt modelId="{4C785ADC-39E3-4340-9AB8-7104B722B55C}" type="pres">
      <dgm:prSet presAssocID="{952C5763-914B-6B47-8A2C-B431DC80660E}" presName="aNode" presStyleLbl="fgAcc1" presStyleIdx="2" presStyleCnt="4" custAng="0" custLinFactY="-119898" custLinFactNeighborX="-766" custLinFactNeighborY="-200000">
        <dgm:presLayoutVars>
          <dgm:bulletEnabled val="1"/>
        </dgm:presLayoutVars>
      </dgm:prSet>
      <dgm:spPr/>
    </dgm:pt>
    <dgm:pt modelId="{7428F4E8-DAE3-E645-B1B5-B694C1623982}" type="pres">
      <dgm:prSet presAssocID="{952C5763-914B-6B47-8A2C-B431DC80660E}" presName="aSpace" presStyleCnt="0"/>
      <dgm:spPr/>
    </dgm:pt>
    <dgm:pt modelId="{5689CDD2-1E4F-344D-8827-4C450194B6FA}" type="pres">
      <dgm:prSet presAssocID="{757C19C7-9693-DF4C-95CA-3602353B76A9}" presName="aNode" presStyleLbl="fgAcc1" presStyleIdx="3" presStyleCnt="4" custLinFactY="-338736" custLinFactNeighborX="494" custLinFactNeighborY="-400000">
        <dgm:presLayoutVars>
          <dgm:bulletEnabled val="1"/>
        </dgm:presLayoutVars>
      </dgm:prSet>
      <dgm:spPr/>
    </dgm:pt>
    <dgm:pt modelId="{7F649DD2-0DE0-874C-9D2C-0EB2AF36A1B2}" type="pres">
      <dgm:prSet presAssocID="{757C19C7-9693-DF4C-95CA-3602353B76A9}" presName="aSpace" presStyleCnt="0"/>
      <dgm:spPr/>
    </dgm:pt>
  </dgm:ptLst>
  <dgm:cxnLst>
    <dgm:cxn modelId="{6F8C8922-F640-B64C-AB70-2AAC5D19C9CC}" srcId="{3ABEC841-5A12-BE45-BE61-53513D56795D}" destId="{757C19C7-9693-DF4C-95CA-3602353B76A9}" srcOrd="3" destOrd="0" parTransId="{6975B45C-852E-1042-A3BC-29C714D49F70}" sibTransId="{F8D2A957-E81C-9642-8671-3D964D64686C}"/>
    <dgm:cxn modelId="{0C343E47-7E15-AA49-93D0-5C42C368730F}" type="presOf" srcId="{3ABEC841-5A12-BE45-BE61-53513D56795D}" destId="{44E213CE-DCED-7843-BAC4-03488BE2B171}" srcOrd="0" destOrd="0" presId="urn:microsoft.com/office/officeart/2005/8/layout/pyramid2"/>
    <dgm:cxn modelId="{B9840348-617C-BD43-9C9B-E9BE24BFCBA2}" type="presOf" srcId="{952C5763-914B-6B47-8A2C-B431DC80660E}" destId="{4C785ADC-39E3-4340-9AB8-7104B722B55C}" srcOrd="0" destOrd="0" presId="urn:microsoft.com/office/officeart/2005/8/layout/pyramid2"/>
    <dgm:cxn modelId="{855DDE57-AC12-0F42-8013-3B23C82E8824}" srcId="{3ABEC841-5A12-BE45-BE61-53513D56795D}" destId="{952C5763-914B-6B47-8A2C-B431DC80660E}" srcOrd="2" destOrd="0" parTransId="{54E2B30A-B3CC-624D-B8A0-FFAADEF690FB}" sibTransId="{138A6CA9-2CA7-CD4F-AFD1-7E6BB0F1F471}"/>
    <dgm:cxn modelId="{9DCC4462-E087-2546-87B8-8B0F95BAA9EA}" type="presOf" srcId="{DEE3FCC8-FFB9-A744-85E1-7F159E14B105}" destId="{64C88E38-122E-CB47-B719-8AF01E376E50}" srcOrd="0" destOrd="0" presId="urn:microsoft.com/office/officeart/2005/8/layout/pyramid2"/>
    <dgm:cxn modelId="{6C22C085-3945-CC43-B0F7-000942206073}" srcId="{3ABEC841-5A12-BE45-BE61-53513D56795D}" destId="{E2C43F42-1A2C-7E4D-9EB6-366F30BD4946}" srcOrd="0" destOrd="0" parTransId="{60122B25-E306-C44E-B10B-AAD8A7AA3F9C}" sibTransId="{CEE202F2-0BDA-B340-AA95-F00F4D394249}"/>
    <dgm:cxn modelId="{BE95C78C-C3A5-5042-A711-9386D6CA3ADA}" type="presOf" srcId="{757C19C7-9693-DF4C-95CA-3602353B76A9}" destId="{5689CDD2-1E4F-344D-8827-4C450194B6FA}" srcOrd="0" destOrd="0" presId="urn:microsoft.com/office/officeart/2005/8/layout/pyramid2"/>
    <dgm:cxn modelId="{3086D9A5-8259-C54F-AB70-EEE649846868}" type="presOf" srcId="{E2C43F42-1A2C-7E4D-9EB6-366F30BD4946}" destId="{EDBB1AA9-1B8F-194F-AF56-E31DA91297AA}" srcOrd="0" destOrd="0" presId="urn:microsoft.com/office/officeart/2005/8/layout/pyramid2"/>
    <dgm:cxn modelId="{36AD1ACE-9907-DB46-9A3B-4FC6641B84D7}" srcId="{3ABEC841-5A12-BE45-BE61-53513D56795D}" destId="{DEE3FCC8-FFB9-A744-85E1-7F159E14B105}" srcOrd="1" destOrd="0" parTransId="{A30F6B0F-7490-5946-B6B8-C088D554F542}" sibTransId="{B29914FD-2B31-0043-B3DD-D7B52FAA5507}"/>
    <dgm:cxn modelId="{7EB1221C-CFF4-4444-86AF-DE6CA4965A5E}" type="presParOf" srcId="{44E213CE-DCED-7843-BAC4-03488BE2B171}" destId="{A6042254-B223-004D-9221-800D7A10CACE}" srcOrd="0" destOrd="0" presId="urn:microsoft.com/office/officeart/2005/8/layout/pyramid2"/>
    <dgm:cxn modelId="{23B85D2B-0328-6E48-BB58-D30AEBF77555}" type="presParOf" srcId="{44E213CE-DCED-7843-BAC4-03488BE2B171}" destId="{C15EF773-9F20-BE46-B2DA-634E94F73AD3}" srcOrd="1" destOrd="0" presId="urn:microsoft.com/office/officeart/2005/8/layout/pyramid2"/>
    <dgm:cxn modelId="{68C98DF4-D8FB-7941-8E90-C489EBBB02CD}" type="presParOf" srcId="{C15EF773-9F20-BE46-B2DA-634E94F73AD3}" destId="{EDBB1AA9-1B8F-194F-AF56-E31DA91297AA}" srcOrd="0" destOrd="0" presId="urn:microsoft.com/office/officeart/2005/8/layout/pyramid2"/>
    <dgm:cxn modelId="{36C34A3B-7498-2D48-A950-2749B2B97205}" type="presParOf" srcId="{C15EF773-9F20-BE46-B2DA-634E94F73AD3}" destId="{896EE1D6-BE21-C74F-B8E4-8024FF6B9B94}" srcOrd="1" destOrd="0" presId="urn:microsoft.com/office/officeart/2005/8/layout/pyramid2"/>
    <dgm:cxn modelId="{8A0ACD83-72A7-7749-828D-965CBC92E5E3}" type="presParOf" srcId="{C15EF773-9F20-BE46-B2DA-634E94F73AD3}" destId="{64C88E38-122E-CB47-B719-8AF01E376E50}" srcOrd="2" destOrd="0" presId="urn:microsoft.com/office/officeart/2005/8/layout/pyramid2"/>
    <dgm:cxn modelId="{9D90AE13-80B4-F347-B180-8684ADD20D27}" type="presParOf" srcId="{C15EF773-9F20-BE46-B2DA-634E94F73AD3}" destId="{2C440EDB-E8BC-AE4E-8BDE-6A710B9E6372}" srcOrd="3" destOrd="0" presId="urn:microsoft.com/office/officeart/2005/8/layout/pyramid2"/>
    <dgm:cxn modelId="{9F240C85-0FF6-0048-987F-5EE0843941C8}" type="presParOf" srcId="{C15EF773-9F20-BE46-B2DA-634E94F73AD3}" destId="{4C785ADC-39E3-4340-9AB8-7104B722B55C}" srcOrd="4" destOrd="0" presId="urn:microsoft.com/office/officeart/2005/8/layout/pyramid2"/>
    <dgm:cxn modelId="{F36A9A69-437C-A540-BD7E-3D642403486C}" type="presParOf" srcId="{C15EF773-9F20-BE46-B2DA-634E94F73AD3}" destId="{7428F4E8-DAE3-E645-B1B5-B694C1623982}" srcOrd="5" destOrd="0" presId="urn:microsoft.com/office/officeart/2005/8/layout/pyramid2"/>
    <dgm:cxn modelId="{DF1752E1-B695-8C41-8C80-035CE26AF42D}" type="presParOf" srcId="{C15EF773-9F20-BE46-B2DA-634E94F73AD3}" destId="{5689CDD2-1E4F-344D-8827-4C450194B6FA}" srcOrd="6" destOrd="0" presId="urn:microsoft.com/office/officeart/2005/8/layout/pyramid2"/>
    <dgm:cxn modelId="{9FD84C11-E3D5-EB4C-A654-AE2906E70D11}" type="presParOf" srcId="{C15EF773-9F20-BE46-B2DA-634E94F73AD3}" destId="{7F649DD2-0DE0-874C-9D2C-0EB2AF36A1B2}"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8E7383-BD5C-4948-AF1F-19EE89A54004}"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en-GB"/>
        </a:p>
      </dgm:t>
    </dgm:pt>
    <dgm:pt modelId="{DE193D02-3DE5-496E-B693-32F79F764D5F}">
      <dgm:prSet/>
      <dgm:spPr/>
      <dgm:t>
        <a:bodyPr/>
        <a:lstStyle/>
        <a:p>
          <a:r>
            <a:rPr lang="it-IT" altLang="it-IT" dirty="0"/>
            <a:t>1800s</a:t>
          </a:r>
        </a:p>
        <a:p>
          <a:r>
            <a:rPr lang="it-IT" altLang="it-IT" dirty="0"/>
            <a:t>Databases for admin (e.g. </a:t>
          </a:r>
          <a:r>
            <a:rPr lang="it-IT" altLang="it-IT" dirty="0" err="1"/>
            <a:t>census</a:t>
          </a:r>
          <a:r>
            <a:rPr lang="it-IT" altLang="it-IT" dirty="0"/>
            <a:t>)</a:t>
          </a:r>
        </a:p>
      </dgm:t>
    </dgm:pt>
    <dgm:pt modelId="{8E4F6B79-6190-4CE8-AF09-798FCAF4BF39}" type="parTrans" cxnId="{65B9BDBF-FC38-481B-A38D-696A8BBB73CB}">
      <dgm:prSet/>
      <dgm:spPr/>
      <dgm:t>
        <a:bodyPr/>
        <a:lstStyle/>
        <a:p>
          <a:endParaRPr lang="en-GB"/>
        </a:p>
      </dgm:t>
    </dgm:pt>
    <dgm:pt modelId="{692651F4-6EFF-4E68-B336-000E02E64BD5}" type="sibTrans" cxnId="{65B9BDBF-FC38-481B-A38D-696A8BBB73CB}">
      <dgm:prSet/>
      <dgm:spPr/>
      <dgm:t>
        <a:bodyPr/>
        <a:lstStyle/>
        <a:p>
          <a:endParaRPr lang="en-GB"/>
        </a:p>
      </dgm:t>
    </dgm:pt>
    <dgm:pt modelId="{23EBCFF6-C77B-420F-9C8A-3AC22220E6AB}">
      <dgm:prSet/>
      <dgm:spPr/>
      <dgm:t>
        <a:bodyPr/>
        <a:lstStyle/>
        <a:p>
          <a:r>
            <a:rPr lang="it-IT" altLang="it-IT" dirty="0"/>
            <a:t>1940s</a:t>
          </a:r>
        </a:p>
        <a:p>
          <a:r>
            <a:rPr lang="it-IT" altLang="it-IT" dirty="0"/>
            <a:t>Automation by early programmable computers</a:t>
          </a:r>
        </a:p>
      </dgm:t>
    </dgm:pt>
    <dgm:pt modelId="{2F524B97-0891-469D-A0EB-D75E58742608}" type="parTrans" cxnId="{C5D07C81-00C3-4BEA-A623-5244C671AE12}">
      <dgm:prSet/>
      <dgm:spPr/>
      <dgm:t>
        <a:bodyPr/>
        <a:lstStyle/>
        <a:p>
          <a:endParaRPr lang="en-GB"/>
        </a:p>
      </dgm:t>
    </dgm:pt>
    <dgm:pt modelId="{77781E06-B537-4AF0-B80E-E0FB0E136B75}" type="sibTrans" cxnId="{C5D07C81-00C3-4BEA-A623-5244C671AE12}">
      <dgm:prSet/>
      <dgm:spPr/>
      <dgm:t>
        <a:bodyPr/>
        <a:lstStyle/>
        <a:p>
          <a:endParaRPr lang="en-GB"/>
        </a:p>
      </dgm:t>
    </dgm:pt>
    <dgm:pt modelId="{7109368C-0A4A-47AE-88DB-9C977F3F2831}">
      <dgm:prSet/>
      <dgm:spPr/>
      <dgm:t>
        <a:bodyPr/>
        <a:lstStyle/>
        <a:p>
          <a:r>
            <a:rPr lang="it-IT" altLang="it-IT" dirty="0"/>
            <a:t>1800s – 1930s</a:t>
          </a:r>
        </a:p>
        <a:p>
          <a:r>
            <a:rPr lang="it-IT" altLang="it-IT" dirty="0"/>
            <a:t>Automation by </a:t>
          </a:r>
          <a:r>
            <a:rPr lang="it-IT" altLang="it-IT" dirty="0" err="1"/>
            <a:t>punched</a:t>
          </a:r>
          <a:r>
            <a:rPr lang="it-IT" altLang="it-IT" dirty="0"/>
            <a:t> cards and card sorting systems</a:t>
          </a:r>
        </a:p>
      </dgm:t>
    </dgm:pt>
    <dgm:pt modelId="{9D8DB8CB-5B4F-45BD-A215-822F1E1B90CA}" type="sibTrans" cxnId="{91C16ED9-5A2A-4E42-BE44-088A2B1DB737}">
      <dgm:prSet/>
      <dgm:spPr/>
      <dgm:t>
        <a:bodyPr/>
        <a:lstStyle/>
        <a:p>
          <a:endParaRPr lang="en-GB"/>
        </a:p>
      </dgm:t>
    </dgm:pt>
    <dgm:pt modelId="{9DB022F2-BDAE-415A-B690-FEED002BB2B3}" type="parTrans" cxnId="{91C16ED9-5A2A-4E42-BE44-088A2B1DB737}">
      <dgm:prSet/>
      <dgm:spPr/>
      <dgm:t>
        <a:bodyPr/>
        <a:lstStyle/>
        <a:p>
          <a:endParaRPr lang="en-GB"/>
        </a:p>
      </dgm:t>
    </dgm:pt>
    <dgm:pt modelId="{D823CBE0-A185-574E-87B7-F16667B706DB}">
      <dgm:prSet/>
      <dgm:spPr/>
      <dgm:t>
        <a:bodyPr/>
        <a:lstStyle/>
        <a:p>
          <a:r>
            <a:rPr lang="it-IT" altLang="it-IT" dirty="0"/>
            <a:t>1940- 1950s </a:t>
          </a:r>
          <a:r>
            <a:rPr lang="it-IT" altLang="it-IT" dirty="0" err="1"/>
            <a:t>Stored-programme</a:t>
          </a:r>
          <a:r>
            <a:rPr lang="it-IT" altLang="it-IT" dirty="0"/>
            <a:t> computers</a:t>
          </a:r>
        </a:p>
      </dgm:t>
    </dgm:pt>
    <dgm:pt modelId="{B5BB7F48-140D-4A4F-A954-42CDFD62552C}" type="parTrans" cxnId="{45B8286D-0D7E-7840-9E4F-B11C1820B6B8}">
      <dgm:prSet/>
      <dgm:spPr/>
      <dgm:t>
        <a:bodyPr/>
        <a:lstStyle/>
        <a:p>
          <a:endParaRPr lang="it-IT"/>
        </a:p>
      </dgm:t>
    </dgm:pt>
    <dgm:pt modelId="{6A82B660-F259-F146-B581-D0A5AF53B15B}" type="sibTrans" cxnId="{45B8286D-0D7E-7840-9E4F-B11C1820B6B8}">
      <dgm:prSet/>
      <dgm:spPr/>
      <dgm:t>
        <a:bodyPr/>
        <a:lstStyle/>
        <a:p>
          <a:endParaRPr lang="it-IT"/>
        </a:p>
      </dgm:t>
    </dgm:pt>
    <dgm:pt modelId="{9F961369-1B18-AF4E-BDDB-8E35344581B6}" type="pres">
      <dgm:prSet presAssocID="{528E7383-BD5C-4948-AF1F-19EE89A54004}" presName="Name0" presStyleCnt="0">
        <dgm:presLayoutVars>
          <dgm:dir/>
          <dgm:resizeHandles val="exact"/>
        </dgm:presLayoutVars>
      </dgm:prSet>
      <dgm:spPr/>
    </dgm:pt>
    <dgm:pt modelId="{DEEAC4FE-6F55-6642-8E10-3ECCD6EA9298}" type="pres">
      <dgm:prSet presAssocID="{DE193D02-3DE5-496E-B693-32F79F764D5F}" presName="node" presStyleLbl="node1" presStyleIdx="0" presStyleCnt="4">
        <dgm:presLayoutVars>
          <dgm:bulletEnabled val="1"/>
        </dgm:presLayoutVars>
      </dgm:prSet>
      <dgm:spPr/>
    </dgm:pt>
    <dgm:pt modelId="{50FFAC9E-3241-0C48-B41B-00DEC5A7CB12}" type="pres">
      <dgm:prSet presAssocID="{692651F4-6EFF-4E68-B336-000E02E64BD5}" presName="sibTrans" presStyleLbl="sibTrans2D1" presStyleIdx="0" presStyleCnt="3"/>
      <dgm:spPr/>
    </dgm:pt>
    <dgm:pt modelId="{150FC925-717D-CA4C-8CE0-8C5A787A47D2}" type="pres">
      <dgm:prSet presAssocID="{692651F4-6EFF-4E68-B336-000E02E64BD5}" presName="connectorText" presStyleLbl="sibTrans2D1" presStyleIdx="0" presStyleCnt="3"/>
      <dgm:spPr/>
    </dgm:pt>
    <dgm:pt modelId="{9B1C7495-2C11-9145-9DDF-4D59F91BB1DB}" type="pres">
      <dgm:prSet presAssocID="{7109368C-0A4A-47AE-88DB-9C977F3F2831}" presName="node" presStyleLbl="node1" presStyleIdx="1" presStyleCnt="4">
        <dgm:presLayoutVars>
          <dgm:bulletEnabled val="1"/>
        </dgm:presLayoutVars>
      </dgm:prSet>
      <dgm:spPr/>
    </dgm:pt>
    <dgm:pt modelId="{997833B1-94A7-044D-8B5B-21104B406926}" type="pres">
      <dgm:prSet presAssocID="{9D8DB8CB-5B4F-45BD-A215-822F1E1B90CA}" presName="sibTrans" presStyleLbl="sibTrans2D1" presStyleIdx="1" presStyleCnt="3"/>
      <dgm:spPr/>
    </dgm:pt>
    <dgm:pt modelId="{70D38E63-557D-D248-8424-6BEC795DADB8}" type="pres">
      <dgm:prSet presAssocID="{9D8DB8CB-5B4F-45BD-A215-822F1E1B90CA}" presName="connectorText" presStyleLbl="sibTrans2D1" presStyleIdx="1" presStyleCnt="3"/>
      <dgm:spPr/>
    </dgm:pt>
    <dgm:pt modelId="{4B5FBFEC-B85F-4B4D-9FD7-BFCC1D95077B}" type="pres">
      <dgm:prSet presAssocID="{23EBCFF6-C77B-420F-9C8A-3AC22220E6AB}" presName="node" presStyleLbl="node1" presStyleIdx="2" presStyleCnt="4">
        <dgm:presLayoutVars>
          <dgm:bulletEnabled val="1"/>
        </dgm:presLayoutVars>
      </dgm:prSet>
      <dgm:spPr/>
    </dgm:pt>
    <dgm:pt modelId="{DAB55C44-7558-3D40-AFCE-5C3B246365C1}" type="pres">
      <dgm:prSet presAssocID="{77781E06-B537-4AF0-B80E-E0FB0E136B75}" presName="sibTrans" presStyleLbl="sibTrans2D1" presStyleIdx="2" presStyleCnt="3"/>
      <dgm:spPr/>
    </dgm:pt>
    <dgm:pt modelId="{9CC656CE-A1CC-8541-A3AC-360B2A84E280}" type="pres">
      <dgm:prSet presAssocID="{77781E06-B537-4AF0-B80E-E0FB0E136B75}" presName="connectorText" presStyleLbl="sibTrans2D1" presStyleIdx="2" presStyleCnt="3"/>
      <dgm:spPr/>
    </dgm:pt>
    <dgm:pt modelId="{3CE84B2B-85E4-F742-95DF-9895AB3E8D93}" type="pres">
      <dgm:prSet presAssocID="{D823CBE0-A185-574E-87B7-F16667B706DB}" presName="node" presStyleLbl="node1" presStyleIdx="3" presStyleCnt="4" custLinFactNeighborX="1443" custLinFactNeighborY="-1154">
        <dgm:presLayoutVars>
          <dgm:bulletEnabled val="1"/>
        </dgm:presLayoutVars>
      </dgm:prSet>
      <dgm:spPr/>
    </dgm:pt>
  </dgm:ptLst>
  <dgm:cxnLst>
    <dgm:cxn modelId="{E048E622-38CC-6946-81E8-E2E6D8E6618B}" type="presOf" srcId="{9D8DB8CB-5B4F-45BD-A215-822F1E1B90CA}" destId="{70D38E63-557D-D248-8424-6BEC795DADB8}" srcOrd="1" destOrd="0" presId="urn:microsoft.com/office/officeart/2005/8/layout/process1"/>
    <dgm:cxn modelId="{C1387A2D-5C0D-3645-A115-5BFFE0869F37}" type="presOf" srcId="{D823CBE0-A185-574E-87B7-F16667B706DB}" destId="{3CE84B2B-85E4-F742-95DF-9895AB3E8D93}" srcOrd="0" destOrd="0" presId="urn:microsoft.com/office/officeart/2005/8/layout/process1"/>
    <dgm:cxn modelId="{52B49437-459F-9A41-B0A3-C64E3546C597}" type="presOf" srcId="{7109368C-0A4A-47AE-88DB-9C977F3F2831}" destId="{9B1C7495-2C11-9145-9DDF-4D59F91BB1DB}" srcOrd="0" destOrd="0" presId="urn:microsoft.com/office/officeart/2005/8/layout/process1"/>
    <dgm:cxn modelId="{EFCD7869-F47E-E94C-AE79-73A25EFBB02E}" type="presOf" srcId="{528E7383-BD5C-4948-AF1F-19EE89A54004}" destId="{9F961369-1B18-AF4E-BDDB-8E35344581B6}" srcOrd="0" destOrd="0" presId="urn:microsoft.com/office/officeart/2005/8/layout/process1"/>
    <dgm:cxn modelId="{B0EE796B-031B-B84F-A15D-BEE38AA51709}" type="presOf" srcId="{692651F4-6EFF-4E68-B336-000E02E64BD5}" destId="{150FC925-717D-CA4C-8CE0-8C5A787A47D2}" srcOrd="1" destOrd="0" presId="urn:microsoft.com/office/officeart/2005/8/layout/process1"/>
    <dgm:cxn modelId="{45B8286D-0D7E-7840-9E4F-B11C1820B6B8}" srcId="{528E7383-BD5C-4948-AF1F-19EE89A54004}" destId="{D823CBE0-A185-574E-87B7-F16667B706DB}" srcOrd="3" destOrd="0" parTransId="{B5BB7F48-140D-4A4F-A954-42CDFD62552C}" sibTransId="{6A82B660-F259-F146-B581-D0A5AF53B15B}"/>
    <dgm:cxn modelId="{C5D07C81-00C3-4BEA-A623-5244C671AE12}" srcId="{528E7383-BD5C-4948-AF1F-19EE89A54004}" destId="{23EBCFF6-C77B-420F-9C8A-3AC22220E6AB}" srcOrd="2" destOrd="0" parTransId="{2F524B97-0891-469D-A0EB-D75E58742608}" sibTransId="{77781E06-B537-4AF0-B80E-E0FB0E136B75}"/>
    <dgm:cxn modelId="{082BBB9A-80B6-8A45-A69C-46DFBAC23ACC}" type="presOf" srcId="{9D8DB8CB-5B4F-45BD-A215-822F1E1B90CA}" destId="{997833B1-94A7-044D-8B5B-21104B406926}" srcOrd="0" destOrd="0" presId="urn:microsoft.com/office/officeart/2005/8/layout/process1"/>
    <dgm:cxn modelId="{95657BAF-BFC6-D643-A9F3-AEC10934870D}" type="presOf" srcId="{DE193D02-3DE5-496E-B693-32F79F764D5F}" destId="{DEEAC4FE-6F55-6642-8E10-3ECCD6EA9298}" srcOrd="0" destOrd="0" presId="urn:microsoft.com/office/officeart/2005/8/layout/process1"/>
    <dgm:cxn modelId="{A72F8EB7-CF51-C248-8536-6041A3F6C778}" type="presOf" srcId="{77781E06-B537-4AF0-B80E-E0FB0E136B75}" destId="{DAB55C44-7558-3D40-AFCE-5C3B246365C1}" srcOrd="0" destOrd="0" presId="urn:microsoft.com/office/officeart/2005/8/layout/process1"/>
    <dgm:cxn modelId="{65B9BDBF-FC38-481B-A38D-696A8BBB73CB}" srcId="{528E7383-BD5C-4948-AF1F-19EE89A54004}" destId="{DE193D02-3DE5-496E-B693-32F79F764D5F}" srcOrd="0" destOrd="0" parTransId="{8E4F6B79-6190-4CE8-AF09-798FCAF4BF39}" sibTransId="{692651F4-6EFF-4E68-B336-000E02E64BD5}"/>
    <dgm:cxn modelId="{552570CE-2A8E-394D-B2AB-455427F258F7}" type="presOf" srcId="{23EBCFF6-C77B-420F-9C8A-3AC22220E6AB}" destId="{4B5FBFEC-B85F-4B4D-9FD7-BFCC1D95077B}" srcOrd="0" destOrd="0" presId="urn:microsoft.com/office/officeart/2005/8/layout/process1"/>
    <dgm:cxn modelId="{D6737AD6-7485-9946-9907-07619271C156}" type="presOf" srcId="{692651F4-6EFF-4E68-B336-000E02E64BD5}" destId="{50FFAC9E-3241-0C48-B41B-00DEC5A7CB12}" srcOrd="0" destOrd="0" presId="urn:microsoft.com/office/officeart/2005/8/layout/process1"/>
    <dgm:cxn modelId="{91C16ED9-5A2A-4E42-BE44-088A2B1DB737}" srcId="{528E7383-BD5C-4948-AF1F-19EE89A54004}" destId="{7109368C-0A4A-47AE-88DB-9C977F3F2831}" srcOrd="1" destOrd="0" parTransId="{9DB022F2-BDAE-415A-B690-FEED002BB2B3}" sibTransId="{9D8DB8CB-5B4F-45BD-A215-822F1E1B90CA}"/>
    <dgm:cxn modelId="{150697F6-4443-DC4F-B355-BA60DCDA635F}" type="presOf" srcId="{77781E06-B537-4AF0-B80E-E0FB0E136B75}" destId="{9CC656CE-A1CC-8541-A3AC-360B2A84E280}" srcOrd="1" destOrd="0" presId="urn:microsoft.com/office/officeart/2005/8/layout/process1"/>
    <dgm:cxn modelId="{D93312F5-D9D0-CA4A-B021-E71FFE674214}" type="presParOf" srcId="{9F961369-1B18-AF4E-BDDB-8E35344581B6}" destId="{DEEAC4FE-6F55-6642-8E10-3ECCD6EA9298}" srcOrd="0" destOrd="0" presId="urn:microsoft.com/office/officeart/2005/8/layout/process1"/>
    <dgm:cxn modelId="{5A34B170-44B7-BB4B-886C-6E92964DF012}" type="presParOf" srcId="{9F961369-1B18-AF4E-BDDB-8E35344581B6}" destId="{50FFAC9E-3241-0C48-B41B-00DEC5A7CB12}" srcOrd="1" destOrd="0" presId="urn:microsoft.com/office/officeart/2005/8/layout/process1"/>
    <dgm:cxn modelId="{B3D2D733-AF10-2349-B8FB-AD0F46D6F933}" type="presParOf" srcId="{50FFAC9E-3241-0C48-B41B-00DEC5A7CB12}" destId="{150FC925-717D-CA4C-8CE0-8C5A787A47D2}" srcOrd="0" destOrd="0" presId="urn:microsoft.com/office/officeart/2005/8/layout/process1"/>
    <dgm:cxn modelId="{0855899B-E4C1-5540-AD81-064175C82EB2}" type="presParOf" srcId="{9F961369-1B18-AF4E-BDDB-8E35344581B6}" destId="{9B1C7495-2C11-9145-9DDF-4D59F91BB1DB}" srcOrd="2" destOrd="0" presId="urn:microsoft.com/office/officeart/2005/8/layout/process1"/>
    <dgm:cxn modelId="{E02C2556-4DC5-AF49-BF35-92731D4BA7E4}" type="presParOf" srcId="{9F961369-1B18-AF4E-BDDB-8E35344581B6}" destId="{997833B1-94A7-044D-8B5B-21104B406926}" srcOrd="3" destOrd="0" presId="urn:microsoft.com/office/officeart/2005/8/layout/process1"/>
    <dgm:cxn modelId="{EDA606E3-1454-384C-887C-2B71C54B6BC7}" type="presParOf" srcId="{997833B1-94A7-044D-8B5B-21104B406926}" destId="{70D38E63-557D-D248-8424-6BEC795DADB8}" srcOrd="0" destOrd="0" presId="urn:microsoft.com/office/officeart/2005/8/layout/process1"/>
    <dgm:cxn modelId="{F73BD9D8-0726-1644-B055-6412E2E9047F}" type="presParOf" srcId="{9F961369-1B18-AF4E-BDDB-8E35344581B6}" destId="{4B5FBFEC-B85F-4B4D-9FD7-BFCC1D95077B}" srcOrd="4" destOrd="0" presId="urn:microsoft.com/office/officeart/2005/8/layout/process1"/>
    <dgm:cxn modelId="{4ACCBDAA-208D-C54A-93F8-44EA1F5A9DA7}" type="presParOf" srcId="{9F961369-1B18-AF4E-BDDB-8E35344581B6}" destId="{DAB55C44-7558-3D40-AFCE-5C3B246365C1}" srcOrd="5" destOrd="0" presId="urn:microsoft.com/office/officeart/2005/8/layout/process1"/>
    <dgm:cxn modelId="{C2EC3412-0AEF-464D-8C9A-27A69F775CFA}" type="presParOf" srcId="{DAB55C44-7558-3D40-AFCE-5C3B246365C1}" destId="{9CC656CE-A1CC-8541-A3AC-360B2A84E280}" srcOrd="0" destOrd="0" presId="urn:microsoft.com/office/officeart/2005/8/layout/process1"/>
    <dgm:cxn modelId="{2EE255DA-8219-CF41-A3F4-745E82D4DE47}" type="presParOf" srcId="{9F961369-1B18-AF4E-BDDB-8E35344581B6}" destId="{3CE84B2B-85E4-F742-95DF-9895AB3E8D9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E948EA-9F67-4998-B7CF-FB3C581A1462}" type="doc">
      <dgm:prSet loTypeId="urn:microsoft.com/office/officeart/2005/8/layout/arrow5" loCatId="relationship" qsTypeId="urn:microsoft.com/office/officeart/2005/8/quickstyle/simple3" qsCatId="simple" csTypeId="urn:microsoft.com/office/officeart/2005/8/colors/accent0_1" csCatId="mainScheme" phldr="1"/>
      <dgm:spPr/>
      <dgm:t>
        <a:bodyPr/>
        <a:lstStyle/>
        <a:p>
          <a:endParaRPr lang="en-GB"/>
        </a:p>
      </dgm:t>
    </dgm:pt>
    <dgm:pt modelId="{DB3D397D-666D-40E8-8294-C3EB0E20752A}">
      <dgm:prSet phldrT="[Text]"/>
      <dgm:spPr/>
      <dgm:t>
        <a:bodyPr/>
        <a:lstStyle/>
        <a:p>
          <a:r>
            <a:rPr lang="en-GB" dirty="0"/>
            <a:t>A. Enhance data flows</a:t>
          </a:r>
        </a:p>
      </dgm:t>
    </dgm:pt>
    <dgm:pt modelId="{CF6722FD-5687-4C55-93A2-E4B9610C3137}" type="parTrans" cxnId="{D24C75D1-1C1E-491B-8D76-B1C9222CB06A}">
      <dgm:prSet/>
      <dgm:spPr/>
      <dgm:t>
        <a:bodyPr/>
        <a:lstStyle/>
        <a:p>
          <a:endParaRPr lang="en-GB"/>
        </a:p>
      </dgm:t>
    </dgm:pt>
    <dgm:pt modelId="{5D036448-05EB-4840-B639-529217324367}" type="sibTrans" cxnId="{D24C75D1-1C1E-491B-8D76-B1C9222CB06A}">
      <dgm:prSet/>
      <dgm:spPr/>
      <dgm:t>
        <a:bodyPr/>
        <a:lstStyle/>
        <a:p>
          <a:endParaRPr lang="en-GB"/>
        </a:p>
      </dgm:t>
    </dgm:pt>
    <dgm:pt modelId="{1F092A51-6E5B-4019-A073-B9EF07565861}">
      <dgm:prSet phldrT="[Text]"/>
      <dgm:spPr/>
      <dgm:t>
        <a:bodyPr/>
        <a:lstStyle/>
        <a:p>
          <a:r>
            <a:rPr lang="en-GB" dirty="0"/>
            <a:t>B. Protect human rights</a:t>
          </a:r>
        </a:p>
      </dgm:t>
    </dgm:pt>
    <dgm:pt modelId="{1124C45F-301D-4B8C-A759-E03D5F6F23C8}" type="parTrans" cxnId="{FF205378-34B5-487A-A190-881BDF7FAF82}">
      <dgm:prSet/>
      <dgm:spPr/>
      <dgm:t>
        <a:bodyPr/>
        <a:lstStyle/>
        <a:p>
          <a:endParaRPr lang="en-GB"/>
        </a:p>
      </dgm:t>
    </dgm:pt>
    <dgm:pt modelId="{3EFBA5FA-B3B1-40D8-99C7-6A4ABCCC600C}" type="sibTrans" cxnId="{FF205378-34B5-487A-A190-881BDF7FAF82}">
      <dgm:prSet/>
      <dgm:spPr/>
      <dgm:t>
        <a:bodyPr/>
        <a:lstStyle/>
        <a:p>
          <a:endParaRPr lang="en-GB"/>
        </a:p>
      </dgm:t>
    </dgm:pt>
    <dgm:pt modelId="{575D1C06-9AAC-419C-A3C9-1DF9B821D2A0}" type="pres">
      <dgm:prSet presAssocID="{2DE948EA-9F67-4998-B7CF-FB3C581A1462}" presName="diagram" presStyleCnt="0">
        <dgm:presLayoutVars>
          <dgm:dir/>
          <dgm:resizeHandles val="exact"/>
        </dgm:presLayoutVars>
      </dgm:prSet>
      <dgm:spPr/>
    </dgm:pt>
    <dgm:pt modelId="{BC7F0D01-6470-4C63-A6D7-D1A7A0E6E692}" type="pres">
      <dgm:prSet presAssocID="{DB3D397D-666D-40E8-8294-C3EB0E20752A}" presName="arrow" presStyleLbl="node1" presStyleIdx="0" presStyleCnt="2">
        <dgm:presLayoutVars>
          <dgm:bulletEnabled val="1"/>
        </dgm:presLayoutVars>
      </dgm:prSet>
      <dgm:spPr/>
    </dgm:pt>
    <dgm:pt modelId="{3718549C-6D47-46A6-8C63-3FB31A2E4EA0}" type="pres">
      <dgm:prSet presAssocID="{1F092A51-6E5B-4019-A073-B9EF07565861}" presName="arrow" presStyleLbl="node1" presStyleIdx="1" presStyleCnt="2">
        <dgm:presLayoutVars>
          <dgm:bulletEnabled val="1"/>
        </dgm:presLayoutVars>
      </dgm:prSet>
      <dgm:spPr/>
    </dgm:pt>
  </dgm:ptLst>
  <dgm:cxnLst>
    <dgm:cxn modelId="{42EDCE10-7BED-4047-8426-9BE13234EECE}" type="presOf" srcId="{1F092A51-6E5B-4019-A073-B9EF07565861}" destId="{3718549C-6D47-46A6-8C63-3FB31A2E4EA0}" srcOrd="0" destOrd="0" presId="urn:microsoft.com/office/officeart/2005/8/layout/arrow5"/>
    <dgm:cxn modelId="{6FE9AC53-6D7E-48D2-9D43-7E2C66AC94F3}" type="presOf" srcId="{2DE948EA-9F67-4998-B7CF-FB3C581A1462}" destId="{575D1C06-9AAC-419C-A3C9-1DF9B821D2A0}" srcOrd="0" destOrd="0" presId="urn:microsoft.com/office/officeart/2005/8/layout/arrow5"/>
    <dgm:cxn modelId="{FF205378-34B5-487A-A190-881BDF7FAF82}" srcId="{2DE948EA-9F67-4998-B7CF-FB3C581A1462}" destId="{1F092A51-6E5B-4019-A073-B9EF07565861}" srcOrd="1" destOrd="0" parTransId="{1124C45F-301D-4B8C-A759-E03D5F6F23C8}" sibTransId="{3EFBA5FA-B3B1-40D8-99C7-6A4ABCCC600C}"/>
    <dgm:cxn modelId="{2AD84BB7-4D1A-4870-9AF3-DA7D6EEE4BD5}" type="presOf" srcId="{DB3D397D-666D-40E8-8294-C3EB0E20752A}" destId="{BC7F0D01-6470-4C63-A6D7-D1A7A0E6E692}" srcOrd="0" destOrd="0" presId="urn:microsoft.com/office/officeart/2005/8/layout/arrow5"/>
    <dgm:cxn modelId="{D24C75D1-1C1E-491B-8D76-B1C9222CB06A}" srcId="{2DE948EA-9F67-4998-B7CF-FB3C581A1462}" destId="{DB3D397D-666D-40E8-8294-C3EB0E20752A}" srcOrd="0" destOrd="0" parTransId="{CF6722FD-5687-4C55-93A2-E4B9610C3137}" sibTransId="{5D036448-05EB-4840-B639-529217324367}"/>
    <dgm:cxn modelId="{C279998A-D25A-4253-92A2-7B35CB11AE45}" type="presParOf" srcId="{575D1C06-9AAC-419C-A3C9-1DF9B821D2A0}" destId="{BC7F0D01-6470-4C63-A6D7-D1A7A0E6E692}" srcOrd="0" destOrd="0" presId="urn:microsoft.com/office/officeart/2005/8/layout/arrow5"/>
    <dgm:cxn modelId="{64F90628-E097-4A81-9EA6-83C42D55ABD0}" type="presParOf" srcId="{575D1C06-9AAC-419C-A3C9-1DF9B821D2A0}" destId="{3718549C-6D47-46A6-8C63-3FB31A2E4EA0}"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BEC841-5A12-BE45-BE61-53513D56795D}" type="doc">
      <dgm:prSet loTypeId="urn:microsoft.com/office/officeart/2005/8/layout/pyramid2" loCatId="list" qsTypeId="urn:microsoft.com/office/officeart/2005/8/quickstyle/simple1" qsCatId="simple" csTypeId="urn:microsoft.com/office/officeart/2005/8/colors/accent1_2" csCatId="accent1" phldr="1"/>
      <dgm:spPr/>
    </dgm:pt>
    <dgm:pt modelId="{E2C43F42-1A2C-7E4D-9EB6-366F30BD4946}">
      <dgm:prSet phldrT="[Testo]"/>
      <dgm:spPr/>
      <dgm:t>
        <a:bodyPr/>
        <a:lstStyle/>
        <a:p>
          <a:r>
            <a:rPr lang="it-IT" dirty="0" err="1"/>
            <a:t>Primary</a:t>
          </a:r>
          <a:r>
            <a:rPr lang="it-IT" dirty="0"/>
            <a:t> </a:t>
          </a:r>
          <a:r>
            <a:rPr lang="it-IT" dirty="0" err="1"/>
            <a:t>law</a:t>
          </a:r>
          <a:endParaRPr lang="it-IT" dirty="0"/>
        </a:p>
      </dgm:t>
    </dgm:pt>
    <dgm:pt modelId="{60122B25-E306-C44E-B10B-AAD8A7AA3F9C}" type="parTrans" cxnId="{6C22C085-3945-CC43-B0F7-000942206073}">
      <dgm:prSet/>
      <dgm:spPr/>
      <dgm:t>
        <a:bodyPr/>
        <a:lstStyle/>
        <a:p>
          <a:endParaRPr lang="it-IT"/>
        </a:p>
      </dgm:t>
    </dgm:pt>
    <dgm:pt modelId="{CEE202F2-0BDA-B340-AA95-F00F4D394249}" type="sibTrans" cxnId="{6C22C085-3945-CC43-B0F7-000942206073}">
      <dgm:prSet/>
      <dgm:spPr/>
      <dgm:t>
        <a:bodyPr/>
        <a:lstStyle/>
        <a:p>
          <a:endParaRPr lang="it-IT"/>
        </a:p>
      </dgm:t>
    </dgm:pt>
    <dgm:pt modelId="{DEE3FCC8-FFB9-A744-85E1-7F159E14B105}">
      <dgm:prSet phldrT="[Testo]"/>
      <dgm:spPr/>
      <dgm:t>
        <a:bodyPr/>
        <a:lstStyle/>
        <a:p>
          <a:r>
            <a:rPr lang="it-IT" dirty="0" err="1"/>
            <a:t>Secondary</a:t>
          </a:r>
          <a:r>
            <a:rPr lang="it-IT" dirty="0"/>
            <a:t> </a:t>
          </a:r>
          <a:r>
            <a:rPr lang="it-IT" dirty="0" err="1"/>
            <a:t>law</a:t>
          </a:r>
          <a:endParaRPr lang="it-IT" dirty="0"/>
        </a:p>
      </dgm:t>
    </dgm:pt>
    <dgm:pt modelId="{A30F6B0F-7490-5946-B6B8-C088D554F542}" type="parTrans" cxnId="{36AD1ACE-9907-DB46-9A3B-4FC6641B84D7}">
      <dgm:prSet/>
      <dgm:spPr/>
      <dgm:t>
        <a:bodyPr/>
        <a:lstStyle/>
        <a:p>
          <a:endParaRPr lang="it-IT"/>
        </a:p>
      </dgm:t>
    </dgm:pt>
    <dgm:pt modelId="{B29914FD-2B31-0043-B3DD-D7B52FAA5507}" type="sibTrans" cxnId="{36AD1ACE-9907-DB46-9A3B-4FC6641B84D7}">
      <dgm:prSet/>
      <dgm:spPr/>
      <dgm:t>
        <a:bodyPr/>
        <a:lstStyle/>
        <a:p>
          <a:endParaRPr lang="it-IT"/>
        </a:p>
      </dgm:t>
    </dgm:pt>
    <dgm:pt modelId="{952C5763-914B-6B47-8A2C-B431DC80660E}">
      <dgm:prSet phldrT="[Testo]"/>
      <dgm:spPr/>
      <dgm:t>
        <a:bodyPr/>
        <a:lstStyle/>
        <a:p>
          <a:r>
            <a:rPr lang="it-IT" dirty="0" err="1"/>
            <a:t>Other</a:t>
          </a:r>
          <a:r>
            <a:rPr lang="it-IT" dirty="0"/>
            <a:t> ‘</a:t>
          </a:r>
          <a:r>
            <a:rPr lang="it-IT" dirty="0" err="1"/>
            <a:t>law</a:t>
          </a:r>
          <a:r>
            <a:rPr lang="it-IT" dirty="0"/>
            <a:t>’</a:t>
          </a:r>
        </a:p>
      </dgm:t>
    </dgm:pt>
    <dgm:pt modelId="{54E2B30A-B3CC-624D-B8A0-FFAADEF690FB}" type="parTrans" cxnId="{855DDE57-AC12-0F42-8013-3B23C82E8824}">
      <dgm:prSet/>
      <dgm:spPr/>
      <dgm:t>
        <a:bodyPr/>
        <a:lstStyle/>
        <a:p>
          <a:endParaRPr lang="it-IT"/>
        </a:p>
      </dgm:t>
    </dgm:pt>
    <dgm:pt modelId="{138A6CA9-2CA7-CD4F-AFD1-7E6BB0F1F471}" type="sibTrans" cxnId="{855DDE57-AC12-0F42-8013-3B23C82E8824}">
      <dgm:prSet/>
      <dgm:spPr/>
      <dgm:t>
        <a:bodyPr/>
        <a:lstStyle/>
        <a:p>
          <a:endParaRPr lang="it-IT"/>
        </a:p>
      </dgm:t>
    </dgm:pt>
    <dgm:pt modelId="{757C19C7-9693-DF4C-95CA-3602353B76A9}">
      <dgm:prSet phldrT="[Testo]"/>
      <dgm:spPr/>
      <dgm:t>
        <a:bodyPr/>
        <a:lstStyle/>
        <a:p>
          <a:r>
            <a:rPr lang="it-IT" dirty="0"/>
            <a:t>Technology</a:t>
          </a:r>
        </a:p>
      </dgm:t>
    </dgm:pt>
    <dgm:pt modelId="{6975B45C-852E-1042-A3BC-29C714D49F70}" type="parTrans" cxnId="{6F8C8922-F640-B64C-AB70-2AAC5D19C9CC}">
      <dgm:prSet/>
      <dgm:spPr/>
      <dgm:t>
        <a:bodyPr/>
        <a:lstStyle/>
        <a:p>
          <a:endParaRPr lang="it-IT"/>
        </a:p>
      </dgm:t>
    </dgm:pt>
    <dgm:pt modelId="{F8D2A957-E81C-9642-8671-3D964D64686C}" type="sibTrans" cxnId="{6F8C8922-F640-B64C-AB70-2AAC5D19C9CC}">
      <dgm:prSet/>
      <dgm:spPr/>
      <dgm:t>
        <a:bodyPr/>
        <a:lstStyle/>
        <a:p>
          <a:endParaRPr lang="it-IT"/>
        </a:p>
      </dgm:t>
    </dgm:pt>
    <dgm:pt modelId="{44E213CE-DCED-7843-BAC4-03488BE2B171}" type="pres">
      <dgm:prSet presAssocID="{3ABEC841-5A12-BE45-BE61-53513D56795D}" presName="compositeShape" presStyleCnt="0">
        <dgm:presLayoutVars>
          <dgm:dir/>
          <dgm:resizeHandles/>
        </dgm:presLayoutVars>
      </dgm:prSet>
      <dgm:spPr/>
    </dgm:pt>
    <dgm:pt modelId="{A6042254-B223-004D-9221-800D7A10CACE}" type="pres">
      <dgm:prSet presAssocID="{3ABEC841-5A12-BE45-BE61-53513D56795D}" presName="pyramid" presStyleLbl="node1" presStyleIdx="0" presStyleCnt="1"/>
      <dgm:spPr/>
    </dgm:pt>
    <dgm:pt modelId="{C15EF773-9F20-BE46-B2DA-634E94F73AD3}" type="pres">
      <dgm:prSet presAssocID="{3ABEC841-5A12-BE45-BE61-53513D56795D}" presName="theList" presStyleCnt="0"/>
      <dgm:spPr/>
    </dgm:pt>
    <dgm:pt modelId="{EDBB1AA9-1B8F-194F-AF56-E31DA91297AA}" type="pres">
      <dgm:prSet presAssocID="{E2C43F42-1A2C-7E4D-9EB6-366F30BD4946}" presName="aNode" presStyleLbl="fgAcc1" presStyleIdx="0" presStyleCnt="4" custLinFactY="-27653" custLinFactNeighborX="526" custLinFactNeighborY="-100000">
        <dgm:presLayoutVars>
          <dgm:bulletEnabled val="1"/>
        </dgm:presLayoutVars>
      </dgm:prSet>
      <dgm:spPr/>
    </dgm:pt>
    <dgm:pt modelId="{896EE1D6-BE21-C74F-B8E4-8024FF6B9B94}" type="pres">
      <dgm:prSet presAssocID="{E2C43F42-1A2C-7E4D-9EB6-366F30BD4946}" presName="aSpace" presStyleCnt="0"/>
      <dgm:spPr/>
    </dgm:pt>
    <dgm:pt modelId="{64C88E38-122E-CB47-B719-8AF01E376E50}" type="pres">
      <dgm:prSet presAssocID="{DEE3FCC8-FFB9-A744-85E1-7F159E14B105}" presName="aNode" presStyleLbl="fgAcc1" presStyleIdx="1" presStyleCnt="4" custLinFactY="-28610" custLinFactNeighborX="526" custLinFactNeighborY="-100000">
        <dgm:presLayoutVars>
          <dgm:bulletEnabled val="1"/>
        </dgm:presLayoutVars>
      </dgm:prSet>
      <dgm:spPr/>
    </dgm:pt>
    <dgm:pt modelId="{2C440EDB-E8BC-AE4E-8BDE-6A710B9E6372}" type="pres">
      <dgm:prSet presAssocID="{DEE3FCC8-FFB9-A744-85E1-7F159E14B105}" presName="aSpace" presStyleCnt="0"/>
      <dgm:spPr/>
    </dgm:pt>
    <dgm:pt modelId="{4C785ADC-39E3-4340-9AB8-7104B722B55C}" type="pres">
      <dgm:prSet presAssocID="{952C5763-914B-6B47-8A2C-B431DC80660E}" presName="aNode" presStyleLbl="fgAcc1" presStyleIdx="2" presStyleCnt="4" custLinFactY="-4579" custLinFactNeighborX="-1873" custLinFactNeighborY="-100000">
        <dgm:presLayoutVars>
          <dgm:bulletEnabled val="1"/>
        </dgm:presLayoutVars>
      </dgm:prSet>
      <dgm:spPr/>
    </dgm:pt>
    <dgm:pt modelId="{7428F4E8-DAE3-E645-B1B5-B694C1623982}" type="pres">
      <dgm:prSet presAssocID="{952C5763-914B-6B47-8A2C-B431DC80660E}" presName="aSpace" presStyleCnt="0"/>
      <dgm:spPr/>
    </dgm:pt>
    <dgm:pt modelId="{5689CDD2-1E4F-344D-8827-4C450194B6FA}" type="pres">
      <dgm:prSet presAssocID="{757C19C7-9693-DF4C-95CA-3602353B76A9}" presName="aNode" presStyleLbl="fgAcc1" presStyleIdx="3" presStyleCnt="4" custLinFactY="82943" custLinFactNeighborX="4364" custLinFactNeighborY="100000">
        <dgm:presLayoutVars>
          <dgm:bulletEnabled val="1"/>
        </dgm:presLayoutVars>
      </dgm:prSet>
      <dgm:spPr/>
    </dgm:pt>
    <dgm:pt modelId="{7F649DD2-0DE0-874C-9D2C-0EB2AF36A1B2}" type="pres">
      <dgm:prSet presAssocID="{757C19C7-9693-DF4C-95CA-3602353B76A9}" presName="aSpace" presStyleCnt="0"/>
      <dgm:spPr/>
    </dgm:pt>
  </dgm:ptLst>
  <dgm:cxnLst>
    <dgm:cxn modelId="{6F8C8922-F640-B64C-AB70-2AAC5D19C9CC}" srcId="{3ABEC841-5A12-BE45-BE61-53513D56795D}" destId="{757C19C7-9693-DF4C-95CA-3602353B76A9}" srcOrd="3" destOrd="0" parTransId="{6975B45C-852E-1042-A3BC-29C714D49F70}" sibTransId="{F8D2A957-E81C-9642-8671-3D964D64686C}"/>
    <dgm:cxn modelId="{0C343E47-7E15-AA49-93D0-5C42C368730F}" type="presOf" srcId="{3ABEC841-5A12-BE45-BE61-53513D56795D}" destId="{44E213CE-DCED-7843-BAC4-03488BE2B171}" srcOrd="0" destOrd="0" presId="urn:microsoft.com/office/officeart/2005/8/layout/pyramid2"/>
    <dgm:cxn modelId="{B9840348-617C-BD43-9C9B-E9BE24BFCBA2}" type="presOf" srcId="{952C5763-914B-6B47-8A2C-B431DC80660E}" destId="{4C785ADC-39E3-4340-9AB8-7104B722B55C}" srcOrd="0" destOrd="0" presId="urn:microsoft.com/office/officeart/2005/8/layout/pyramid2"/>
    <dgm:cxn modelId="{855DDE57-AC12-0F42-8013-3B23C82E8824}" srcId="{3ABEC841-5A12-BE45-BE61-53513D56795D}" destId="{952C5763-914B-6B47-8A2C-B431DC80660E}" srcOrd="2" destOrd="0" parTransId="{54E2B30A-B3CC-624D-B8A0-FFAADEF690FB}" sibTransId="{138A6CA9-2CA7-CD4F-AFD1-7E6BB0F1F471}"/>
    <dgm:cxn modelId="{9DCC4462-E087-2546-87B8-8B0F95BAA9EA}" type="presOf" srcId="{DEE3FCC8-FFB9-A744-85E1-7F159E14B105}" destId="{64C88E38-122E-CB47-B719-8AF01E376E50}" srcOrd="0" destOrd="0" presId="urn:microsoft.com/office/officeart/2005/8/layout/pyramid2"/>
    <dgm:cxn modelId="{6C22C085-3945-CC43-B0F7-000942206073}" srcId="{3ABEC841-5A12-BE45-BE61-53513D56795D}" destId="{E2C43F42-1A2C-7E4D-9EB6-366F30BD4946}" srcOrd="0" destOrd="0" parTransId="{60122B25-E306-C44E-B10B-AAD8A7AA3F9C}" sibTransId="{CEE202F2-0BDA-B340-AA95-F00F4D394249}"/>
    <dgm:cxn modelId="{BE95C78C-C3A5-5042-A711-9386D6CA3ADA}" type="presOf" srcId="{757C19C7-9693-DF4C-95CA-3602353B76A9}" destId="{5689CDD2-1E4F-344D-8827-4C450194B6FA}" srcOrd="0" destOrd="0" presId="urn:microsoft.com/office/officeart/2005/8/layout/pyramid2"/>
    <dgm:cxn modelId="{3086D9A5-8259-C54F-AB70-EEE649846868}" type="presOf" srcId="{E2C43F42-1A2C-7E4D-9EB6-366F30BD4946}" destId="{EDBB1AA9-1B8F-194F-AF56-E31DA91297AA}" srcOrd="0" destOrd="0" presId="urn:microsoft.com/office/officeart/2005/8/layout/pyramid2"/>
    <dgm:cxn modelId="{36AD1ACE-9907-DB46-9A3B-4FC6641B84D7}" srcId="{3ABEC841-5A12-BE45-BE61-53513D56795D}" destId="{DEE3FCC8-FFB9-A744-85E1-7F159E14B105}" srcOrd="1" destOrd="0" parTransId="{A30F6B0F-7490-5946-B6B8-C088D554F542}" sibTransId="{B29914FD-2B31-0043-B3DD-D7B52FAA5507}"/>
    <dgm:cxn modelId="{7EB1221C-CFF4-4444-86AF-DE6CA4965A5E}" type="presParOf" srcId="{44E213CE-DCED-7843-BAC4-03488BE2B171}" destId="{A6042254-B223-004D-9221-800D7A10CACE}" srcOrd="0" destOrd="0" presId="urn:microsoft.com/office/officeart/2005/8/layout/pyramid2"/>
    <dgm:cxn modelId="{23B85D2B-0328-6E48-BB58-D30AEBF77555}" type="presParOf" srcId="{44E213CE-DCED-7843-BAC4-03488BE2B171}" destId="{C15EF773-9F20-BE46-B2DA-634E94F73AD3}" srcOrd="1" destOrd="0" presId="urn:microsoft.com/office/officeart/2005/8/layout/pyramid2"/>
    <dgm:cxn modelId="{68C98DF4-D8FB-7941-8E90-C489EBBB02CD}" type="presParOf" srcId="{C15EF773-9F20-BE46-B2DA-634E94F73AD3}" destId="{EDBB1AA9-1B8F-194F-AF56-E31DA91297AA}" srcOrd="0" destOrd="0" presId="urn:microsoft.com/office/officeart/2005/8/layout/pyramid2"/>
    <dgm:cxn modelId="{36C34A3B-7498-2D48-A950-2749B2B97205}" type="presParOf" srcId="{C15EF773-9F20-BE46-B2DA-634E94F73AD3}" destId="{896EE1D6-BE21-C74F-B8E4-8024FF6B9B94}" srcOrd="1" destOrd="0" presId="urn:microsoft.com/office/officeart/2005/8/layout/pyramid2"/>
    <dgm:cxn modelId="{8A0ACD83-72A7-7749-828D-965CBC92E5E3}" type="presParOf" srcId="{C15EF773-9F20-BE46-B2DA-634E94F73AD3}" destId="{64C88E38-122E-CB47-B719-8AF01E376E50}" srcOrd="2" destOrd="0" presId="urn:microsoft.com/office/officeart/2005/8/layout/pyramid2"/>
    <dgm:cxn modelId="{9D90AE13-80B4-F347-B180-8684ADD20D27}" type="presParOf" srcId="{C15EF773-9F20-BE46-B2DA-634E94F73AD3}" destId="{2C440EDB-E8BC-AE4E-8BDE-6A710B9E6372}" srcOrd="3" destOrd="0" presId="urn:microsoft.com/office/officeart/2005/8/layout/pyramid2"/>
    <dgm:cxn modelId="{9F240C85-0FF6-0048-987F-5EE0843941C8}" type="presParOf" srcId="{C15EF773-9F20-BE46-B2DA-634E94F73AD3}" destId="{4C785ADC-39E3-4340-9AB8-7104B722B55C}" srcOrd="4" destOrd="0" presId="urn:microsoft.com/office/officeart/2005/8/layout/pyramid2"/>
    <dgm:cxn modelId="{F36A9A69-437C-A540-BD7E-3D642403486C}" type="presParOf" srcId="{C15EF773-9F20-BE46-B2DA-634E94F73AD3}" destId="{7428F4E8-DAE3-E645-B1B5-B694C1623982}" srcOrd="5" destOrd="0" presId="urn:microsoft.com/office/officeart/2005/8/layout/pyramid2"/>
    <dgm:cxn modelId="{DF1752E1-B695-8C41-8C80-035CE26AF42D}" type="presParOf" srcId="{C15EF773-9F20-BE46-B2DA-634E94F73AD3}" destId="{5689CDD2-1E4F-344D-8827-4C450194B6FA}" srcOrd="6" destOrd="0" presId="urn:microsoft.com/office/officeart/2005/8/layout/pyramid2"/>
    <dgm:cxn modelId="{9FD84C11-E3D5-EB4C-A654-AE2906E70D11}" type="presParOf" srcId="{C15EF773-9F20-BE46-B2DA-634E94F73AD3}" destId="{7F649DD2-0DE0-874C-9D2C-0EB2AF36A1B2}" srcOrd="7" destOrd="0" presId="urn:microsoft.com/office/officeart/2005/8/layout/pyramid2"/>
  </dgm:cxnLst>
  <dgm:bg>
    <a:solidFill>
      <a:srgbClr val="FFFF0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BEC841-5A12-BE45-BE61-53513D56795D}" type="doc">
      <dgm:prSet loTypeId="urn:microsoft.com/office/officeart/2005/8/layout/pyramid2" loCatId="list" qsTypeId="urn:microsoft.com/office/officeart/2005/8/quickstyle/simple1" qsCatId="simple" csTypeId="urn:microsoft.com/office/officeart/2005/8/colors/accent1_2" csCatId="accent1" phldr="1"/>
      <dgm:spPr/>
    </dgm:pt>
    <dgm:pt modelId="{E2C43F42-1A2C-7E4D-9EB6-366F30BD4946}">
      <dgm:prSet phldrT="[Testo]"/>
      <dgm:spPr/>
      <dgm:t>
        <a:bodyPr/>
        <a:lstStyle/>
        <a:p>
          <a:r>
            <a:rPr lang="it-IT" dirty="0" err="1"/>
            <a:t>Primary</a:t>
          </a:r>
          <a:r>
            <a:rPr lang="it-IT" dirty="0"/>
            <a:t> </a:t>
          </a:r>
          <a:r>
            <a:rPr lang="it-IT" dirty="0" err="1"/>
            <a:t>law</a:t>
          </a:r>
          <a:endParaRPr lang="it-IT" dirty="0"/>
        </a:p>
      </dgm:t>
    </dgm:pt>
    <dgm:pt modelId="{60122B25-E306-C44E-B10B-AAD8A7AA3F9C}" type="parTrans" cxnId="{6C22C085-3945-CC43-B0F7-000942206073}">
      <dgm:prSet/>
      <dgm:spPr/>
      <dgm:t>
        <a:bodyPr/>
        <a:lstStyle/>
        <a:p>
          <a:endParaRPr lang="it-IT"/>
        </a:p>
      </dgm:t>
    </dgm:pt>
    <dgm:pt modelId="{CEE202F2-0BDA-B340-AA95-F00F4D394249}" type="sibTrans" cxnId="{6C22C085-3945-CC43-B0F7-000942206073}">
      <dgm:prSet/>
      <dgm:spPr/>
      <dgm:t>
        <a:bodyPr/>
        <a:lstStyle/>
        <a:p>
          <a:endParaRPr lang="it-IT"/>
        </a:p>
      </dgm:t>
    </dgm:pt>
    <dgm:pt modelId="{44E213CE-DCED-7843-BAC4-03488BE2B171}" type="pres">
      <dgm:prSet presAssocID="{3ABEC841-5A12-BE45-BE61-53513D56795D}" presName="compositeShape" presStyleCnt="0">
        <dgm:presLayoutVars>
          <dgm:dir/>
          <dgm:resizeHandles/>
        </dgm:presLayoutVars>
      </dgm:prSet>
      <dgm:spPr/>
    </dgm:pt>
    <dgm:pt modelId="{A6042254-B223-004D-9221-800D7A10CACE}" type="pres">
      <dgm:prSet presAssocID="{3ABEC841-5A12-BE45-BE61-53513D56795D}" presName="pyramid" presStyleLbl="node1" presStyleIdx="0" presStyleCnt="1" custLinFactNeighborY="581"/>
      <dgm:spPr/>
    </dgm:pt>
    <dgm:pt modelId="{C15EF773-9F20-BE46-B2DA-634E94F73AD3}" type="pres">
      <dgm:prSet presAssocID="{3ABEC841-5A12-BE45-BE61-53513D56795D}" presName="theList" presStyleCnt="0"/>
      <dgm:spPr/>
    </dgm:pt>
    <dgm:pt modelId="{EDBB1AA9-1B8F-194F-AF56-E31DA91297AA}" type="pres">
      <dgm:prSet presAssocID="{E2C43F42-1A2C-7E4D-9EB6-366F30BD4946}" presName="aNode" presStyleLbl="fgAcc1" presStyleIdx="0" presStyleCnt="1" custScaleX="139570" custScaleY="33217" custLinFactY="-27653" custLinFactNeighborX="526" custLinFactNeighborY="-100000">
        <dgm:presLayoutVars>
          <dgm:bulletEnabled val="1"/>
        </dgm:presLayoutVars>
      </dgm:prSet>
      <dgm:spPr/>
    </dgm:pt>
    <dgm:pt modelId="{896EE1D6-BE21-C74F-B8E4-8024FF6B9B94}" type="pres">
      <dgm:prSet presAssocID="{E2C43F42-1A2C-7E4D-9EB6-366F30BD4946}" presName="aSpace" presStyleCnt="0"/>
      <dgm:spPr/>
    </dgm:pt>
  </dgm:ptLst>
  <dgm:cxnLst>
    <dgm:cxn modelId="{0C343E47-7E15-AA49-93D0-5C42C368730F}" type="presOf" srcId="{3ABEC841-5A12-BE45-BE61-53513D56795D}" destId="{44E213CE-DCED-7843-BAC4-03488BE2B171}" srcOrd="0" destOrd="0" presId="urn:microsoft.com/office/officeart/2005/8/layout/pyramid2"/>
    <dgm:cxn modelId="{6C22C085-3945-CC43-B0F7-000942206073}" srcId="{3ABEC841-5A12-BE45-BE61-53513D56795D}" destId="{E2C43F42-1A2C-7E4D-9EB6-366F30BD4946}" srcOrd="0" destOrd="0" parTransId="{60122B25-E306-C44E-B10B-AAD8A7AA3F9C}" sibTransId="{CEE202F2-0BDA-B340-AA95-F00F4D394249}"/>
    <dgm:cxn modelId="{3086D9A5-8259-C54F-AB70-EEE649846868}" type="presOf" srcId="{E2C43F42-1A2C-7E4D-9EB6-366F30BD4946}" destId="{EDBB1AA9-1B8F-194F-AF56-E31DA91297AA}" srcOrd="0" destOrd="0" presId="urn:microsoft.com/office/officeart/2005/8/layout/pyramid2"/>
    <dgm:cxn modelId="{7EB1221C-CFF4-4444-86AF-DE6CA4965A5E}" type="presParOf" srcId="{44E213CE-DCED-7843-BAC4-03488BE2B171}" destId="{A6042254-B223-004D-9221-800D7A10CACE}" srcOrd="0" destOrd="0" presId="urn:microsoft.com/office/officeart/2005/8/layout/pyramid2"/>
    <dgm:cxn modelId="{23B85D2B-0328-6E48-BB58-D30AEBF77555}" type="presParOf" srcId="{44E213CE-DCED-7843-BAC4-03488BE2B171}" destId="{C15EF773-9F20-BE46-B2DA-634E94F73AD3}" srcOrd="1" destOrd="0" presId="urn:microsoft.com/office/officeart/2005/8/layout/pyramid2"/>
    <dgm:cxn modelId="{68C98DF4-D8FB-7941-8E90-C489EBBB02CD}" type="presParOf" srcId="{C15EF773-9F20-BE46-B2DA-634E94F73AD3}" destId="{EDBB1AA9-1B8F-194F-AF56-E31DA91297AA}" srcOrd="0" destOrd="0" presId="urn:microsoft.com/office/officeart/2005/8/layout/pyramid2"/>
    <dgm:cxn modelId="{36C34A3B-7498-2D48-A950-2749B2B97205}" type="presParOf" srcId="{C15EF773-9F20-BE46-B2DA-634E94F73AD3}" destId="{896EE1D6-BE21-C74F-B8E4-8024FF6B9B94}" srcOrd="1" destOrd="0" presId="urn:microsoft.com/office/officeart/2005/8/layout/pyramid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BEC841-5A12-BE45-BE61-53513D56795D}" type="doc">
      <dgm:prSet loTypeId="urn:microsoft.com/office/officeart/2005/8/layout/pyramid2" loCatId="list" qsTypeId="urn:microsoft.com/office/officeart/2005/8/quickstyle/simple1" qsCatId="simple" csTypeId="urn:microsoft.com/office/officeart/2005/8/colors/accent1_2" csCatId="accent1" phldr="1"/>
      <dgm:spPr/>
    </dgm:pt>
    <dgm:pt modelId="{E2C43F42-1A2C-7E4D-9EB6-366F30BD4946}">
      <dgm:prSet phldrT="[Testo]" custT="1"/>
      <dgm:spPr/>
      <dgm:t>
        <a:bodyPr/>
        <a:lstStyle/>
        <a:p>
          <a:r>
            <a:rPr lang="it-IT" sz="1800" dirty="0" err="1"/>
            <a:t>Primary</a:t>
          </a:r>
          <a:r>
            <a:rPr lang="it-IT" sz="1800" dirty="0"/>
            <a:t> </a:t>
          </a:r>
          <a:r>
            <a:rPr lang="it-IT" sz="1800" dirty="0" err="1"/>
            <a:t>law</a:t>
          </a:r>
          <a:endParaRPr lang="it-IT" sz="1800" dirty="0"/>
        </a:p>
      </dgm:t>
    </dgm:pt>
    <dgm:pt modelId="{60122B25-E306-C44E-B10B-AAD8A7AA3F9C}" type="parTrans" cxnId="{6C22C085-3945-CC43-B0F7-000942206073}">
      <dgm:prSet/>
      <dgm:spPr/>
      <dgm:t>
        <a:bodyPr/>
        <a:lstStyle/>
        <a:p>
          <a:endParaRPr lang="it-IT"/>
        </a:p>
      </dgm:t>
    </dgm:pt>
    <dgm:pt modelId="{CEE202F2-0BDA-B340-AA95-F00F4D394249}" type="sibTrans" cxnId="{6C22C085-3945-CC43-B0F7-000942206073}">
      <dgm:prSet/>
      <dgm:spPr/>
      <dgm:t>
        <a:bodyPr/>
        <a:lstStyle/>
        <a:p>
          <a:endParaRPr lang="it-IT"/>
        </a:p>
      </dgm:t>
    </dgm:pt>
    <dgm:pt modelId="{DEE3FCC8-FFB9-A744-85E1-7F159E14B105}">
      <dgm:prSet phldrT="[Testo]" custT="1"/>
      <dgm:spPr/>
      <dgm:t>
        <a:bodyPr/>
        <a:lstStyle/>
        <a:p>
          <a:r>
            <a:rPr lang="it-IT" sz="1800" dirty="0" err="1"/>
            <a:t>Secondary</a:t>
          </a:r>
          <a:r>
            <a:rPr lang="it-IT" sz="1800" dirty="0"/>
            <a:t> </a:t>
          </a:r>
          <a:r>
            <a:rPr lang="it-IT" sz="1800" dirty="0" err="1"/>
            <a:t>law</a:t>
          </a:r>
          <a:endParaRPr lang="it-IT" sz="1800" dirty="0"/>
        </a:p>
      </dgm:t>
    </dgm:pt>
    <dgm:pt modelId="{A30F6B0F-7490-5946-B6B8-C088D554F542}" type="parTrans" cxnId="{36AD1ACE-9907-DB46-9A3B-4FC6641B84D7}">
      <dgm:prSet/>
      <dgm:spPr/>
      <dgm:t>
        <a:bodyPr/>
        <a:lstStyle/>
        <a:p>
          <a:endParaRPr lang="it-IT"/>
        </a:p>
      </dgm:t>
    </dgm:pt>
    <dgm:pt modelId="{B29914FD-2B31-0043-B3DD-D7B52FAA5507}" type="sibTrans" cxnId="{36AD1ACE-9907-DB46-9A3B-4FC6641B84D7}">
      <dgm:prSet/>
      <dgm:spPr/>
      <dgm:t>
        <a:bodyPr/>
        <a:lstStyle/>
        <a:p>
          <a:endParaRPr lang="it-IT"/>
        </a:p>
      </dgm:t>
    </dgm:pt>
    <dgm:pt modelId="{44E213CE-DCED-7843-BAC4-03488BE2B171}" type="pres">
      <dgm:prSet presAssocID="{3ABEC841-5A12-BE45-BE61-53513D56795D}" presName="compositeShape" presStyleCnt="0">
        <dgm:presLayoutVars>
          <dgm:dir/>
          <dgm:resizeHandles/>
        </dgm:presLayoutVars>
      </dgm:prSet>
      <dgm:spPr/>
    </dgm:pt>
    <dgm:pt modelId="{A6042254-B223-004D-9221-800D7A10CACE}" type="pres">
      <dgm:prSet presAssocID="{3ABEC841-5A12-BE45-BE61-53513D56795D}" presName="pyramid" presStyleLbl="node1" presStyleIdx="0" presStyleCnt="1" custLinFactNeighborX="-39101" custLinFactNeighborY="-4082"/>
      <dgm:spPr/>
    </dgm:pt>
    <dgm:pt modelId="{C15EF773-9F20-BE46-B2DA-634E94F73AD3}" type="pres">
      <dgm:prSet presAssocID="{3ABEC841-5A12-BE45-BE61-53513D56795D}" presName="theList" presStyleCnt="0"/>
      <dgm:spPr/>
    </dgm:pt>
    <dgm:pt modelId="{EDBB1AA9-1B8F-194F-AF56-E31DA91297AA}" type="pres">
      <dgm:prSet presAssocID="{E2C43F42-1A2C-7E4D-9EB6-366F30BD4946}" presName="aNode" presStyleLbl="fgAcc1" presStyleIdx="0" presStyleCnt="2" custScaleY="17368" custLinFactY="-13226" custLinFactNeighborX="1920" custLinFactNeighborY="-100000">
        <dgm:presLayoutVars>
          <dgm:bulletEnabled val="1"/>
        </dgm:presLayoutVars>
      </dgm:prSet>
      <dgm:spPr/>
    </dgm:pt>
    <dgm:pt modelId="{896EE1D6-BE21-C74F-B8E4-8024FF6B9B94}" type="pres">
      <dgm:prSet presAssocID="{E2C43F42-1A2C-7E4D-9EB6-366F30BD4946}" presName="aSpace" presStyleCnt="0"/>
      <dgm:spPr/>
    </dgm:pt>
    <dgm:pt modelId="{64C88E38-122E-CB47-B719-8AF01E376E50}" type="pres">
      <dgm:prSet presAssocID="{DEE3FCC8-FFB9-A744-85E1-7F159E14B105}" presName="aNode" presStyleLbl="fgAcc1" presStyleIdx="1" presStyleCnt="2" custScaleY="17368" custLinFactY="-7640" custLinFactNeighborX="1357" custLinFactNeighborY="-100000">
        <dgm:presLayoutVars>
          <dgm:bulletEnabled val="1"/>
        </dgm:presLayoutVars>
      </dgm:prSet>
      <dgm:spPr/>
    </dgm:pt>
    <dgm:pt modelId="{2C440EDB-E8BC-AE4E-8BDE-6A710B9E6372}" type="pres">
      <dgm:prSet presAssocID="{DEE3FCC8-FFB9-A744-85E1-7F159E14B105}" presName="aSpace" presStyleCnt="0"/>
      <dgm:spPr/>
    </dgm:pt>
  </dgm:ptLst>
  <dgm:cxnLst>
    <dgm:cxn modelId="{0C343E47-7E15-AA49-93D0-5C42C368730F}" type="presOf" srcId="{3ABEC841-5A12-BE45-BE61-53513D56795D}" destId="{44E213CE-DCED-7843-BAC4-03488BE2B171}" srcOrd="0" destOrd="0" presId="urn:microsoft.com/office/officeart/2005/8/layout/pyramid2"/>
    <dgm:cxn modelId="{9DCC4462-E087-2546-87B8-8B0F95BAA9EA}" type="presOf" srcId="{DEE3FCC8-FFB9-A744-85E1-7F159E14B105}" destId="{64C88E38-122E-CB47-B719-8AF01E376E50}" srcOrd="0" destOrd="0" presId="urn:microsoft.com/office/officeart/2005/8/layout/pyramid2"/>
    <dgm:cxn modelId="{6C22C085-3945-CC43-B0F7-000942206073}" srcId="{3ABEC841-5A12-BE45-BE61-53513D56795D}" destId="{E2C43F42-1A2C-7E4D-9EB6-366F30BD4946}" srcOrd="0" destOrd="0" parTransId="{60122B25-E306-C44E-B10B-AAD8A7AA3F9C}" sibTransId="{CEE202F2-0BDA-B340-AA95-F00F4D394249}"/>
    <dgm:cxn modelId="{3086D9A5-8259-C54F-AB70-EEE649846868}" type="presOf" srcId="{E2C43F42-1A2C-7E4D-9EB6-366F30BD4946}" destId="{EDBB1AA9-1B8F-194F-AF56-E31DA91297AA}" srcOrd="0" destOrd="0" presId="urn:microsoft.com/office/officeart/2005/8/layout/pyramid2"/>
    <dgm:cxn modelId="{36AD1ACE-9907-DB46-9A3B-4FC6641B84D7}" srcId="{3ABEC841-5A12-BE45-BE61-53513D56795D}" destId="{DEE3FCC8-FFB9-A744-85E1-7F159E14B105}" srcOrd="1" destOrd="0" parTransId="{A30F6B0F-7490-5946-B6B8-C088D554F542}" sibTransId="{B29914FD-2B31-0043-B3DD-D7B52FAA5507}"/>
    <dgm:cxn modelId="{7EB1221C-CFF4-4444-86AF-DE6CA4965A5E}" type="presParOf" srcId="{44E213CE-DCED-7843-BAC4-03488BE2B171}" destId="{A6042254-B223-004D-9221-800D7A10CACE}" srcOrd="0" destOrd="0" presId="urn:microsoft.com/office/officeart/2005/8/layout/pyramid2"/>
    <dgm:cxn modelId="{23B85D2B-0328-6E48-BB58-D30AEBF77555}" type="presParOf" srcId="{44E213CE-DCED-7843-BAC4-03488BE2B171}" destId="{C15EF773-9F20-BE46-B2DA-634E94F73AD3}" srcOrd="1" destOrd="0" presId="urn:microsoft.com/office/officeart/2005/8/layout/pyramid2"/>
    <dgm:cxn modelId="{68C98DF4-D8FB-7941-8E90-C489EBBB02CD}" type="presParOf" srcId="{C15EF773-9F20-BE46-B2DA-634E94F73AD3}" destId="{EDBB1AA9-1B8F-194F-AF56-E31DA91297AA}" srcOrd="0" destOrd="0" presId="urn:microsoft.com/office/officeart/2005/8/layout/pyramid2"/>
    <dgm:cxn modelId="{36C34A3B-7498-2D48-A950-2749B2B97205}" type="presParOf" srcId="{C15EF773-9F20-BE46-B2DA-634E94F73AD3}" destId="{896EE1D6-BE21-C74F-B8E4-8024FF6B9B94}" srcOrd="1" destOrd="0" presId="urn:microsoft.com/office/officeart/2005/8/layout/pyramid2"/>
    <dgm:cxn modelId="{8A0ACD83-72A7-7749-828D-965CBC92E5E3}" type="presParOf" srcId="{C15EF773-9F20-BE46-B2DA-634E94F73AD3}" destId="{64C88E38-122E-CB47-B719-8AF01E376E50}" srcOrd="2" destOrd="0" presId="urn:microsoft.com/office/officeart/2005/8/layout/pyramid2"/>
    <dgm:cxn modelId="{9D90AE13-80B4-F347-B180-8684ADD20D27}" type="presParOf" srcId="{C15EF773-9F20-BE46-B2DA-634E94F73AD3}" destId="{2C440EDB-E8BC-AE4E-8BDE-6A710B9E6372}" srcOrd="3"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EEF434-F352-9F45-8AA1-706BDCAAF511}" type="doc">
      <dgm:prSet loTypeId="urn:microsoft.com/office/officeart/2005/8/layout/arrow3" loCatId="" qsTypeId="urn:microsoft.com/office/officeart/2005/8/quickstyle/simple1" qsCatId="simple" csTypeId="urn:microsoft.com/office/officeart/2005/8/colors/accent1_2" csCatId="accent1" phldr="1"/>
      <dgm:spPr/>
      <dgm:t>
        <a:bodyPr/>
        <a:lstStyle/>
        <a:p>
          <a:endParaRPr lang="en-GB"/>
        </a:p>
      </dgm:t>
    </dgm:pt>
    <dgm:pt modelId="{4B0DF9C4-FE8F-664A-B22A-408A228BEFE0}">
      <dgm:prSet phldrT="[Text]"/>
      <dgm:spPr/>
      <dgm:t>
        <a:bodyPr/>
        <a:lstStyle/>
        <a:p>
          <a:r>
            <a:rPr lang="en-GB" dirty="0"/>
            <a:t>Rights of data subjects (Art. 1.2)</a:t>
          </a:r>
        </a:p>
      </dgm:t>
    </dgm:pt>
    <dgm:pt modelId="{6521EB47-D4B1-8245-A5AB-64C8F0956876}" type="parTrans" cxnId="{1E419EDC-054E-5940-A499-06BD387E9DFD}">
      <dgm:prSet/>
      <dgm:spPr/>
      <dgm:t>
        <a:bodyPr/>
        <a:lstStyle/>
        <a:p>
          <a:endParaRPr lang="en-GB"/>
        </a:p>
      </dgm:t>
    </dgm:pt>
    <dgm:pt modelId="{16E22C9D-7465-A94D-8D25-C312F8B9EA98}" type="sibTrans" cxnId="{1E419EDC-054E-5940-A499-06BD387E9DFD}">
      <dgm:prSet/>
      <dgm:spPr/>
      <dgm:t>
        <a:bodyPr/>
        <a:lstStyle/>
        <a:p>
          <a:endParaRPr lang="en-GB"/>
        </a:p>
      </dgm:t>
    </dgm:pt>
    <dgm:pt modelId="{A817C39D-3434-F247-A1A1-91527F229F8D}">
      <dgm:prSet phldrT="[Text]"/>
      <dgm:spPr/>
      <dgm:t>
        <a:bodyPr/>
        <a:lstStyle/>
        <a:p>
          <a:r>
            <a:rPr lang="en-GB" dirty="0"/>
            <a:t>Free flow of data (Art. 1.3)</a:t>
          </a:r>
        </a:p>
      </dgm:t>
    </dgm:pt>
    <dgm:pt modelId="{35407E02-8309-3640-B535-5C8349D6992D}" type="parTrans" cxnId="{47A6A082-90C2-E64B-A4EE-3770D92A4B28}">
      <dgm:prSet/>
      <dgm:spPr/>
      <dgm:t>
        <a:bodyPr/>
        <a:lstStyle/>
        <a:p>
          <a:endParaRPr lang="en-GB"/>
        </a:p>
      </dgm:t>
    </dgm:pt>
    <dgm:pt modelId="{7752267C-8A1D-394F-A046-63B7CF919C06}" type="sibTrans" cxnId="{47A6A082-90C2-E64B-A4EE-3770D92A4B28}">
      <dgm:prSet/>
      <dgm:spPr/>
      <dgm:t>
        <a:bodyPr/>
        <a:lstStyle/>
        <a:p>
          <a:endParaRPr lang="en-GB"/>
        </a:p>
      </dgm:t>
    </dgm:pt>
    <dgm:pt modelId="{CF80CE35-D043-D544-8343-7E76FEFC847A}" type="pres">
      <dgm:prSet presAssocID="{AFEEF434-F352-9F45-8AA1-706BDCAAF511}" presName="compositeShape" presStyleCnt="0">
        <dgm:presLayoutVars>
          <dgm:chMax val="2"/>
          <dgm:dir/>
          <dgm:resizeHandles val="exact"/>
        </dgm:presLayoutVars>
      </dgm:prSet>
      <dgm:spPr/>
    </dgm:pt>
    <dgm:pt modelId="{A4525A0D-2608-6A46-9F35-7F48D63847F5}" type="pres">
      <dgm:prSet presAssocID="{AFEEF434-F352-9F45-8AA1-706BDCAAF511}" presName="divider" presStyleLbl="fgShp" presStyleIdx="0" presStyleCnt="1"/>
      <dgm:spPr/>
    </dgm:pt>
    <dgm:pt modelId="{BE68A51A-7018-954B-B9D2-F0F9F0A28229}" type="pres">
      <dgm:prSet presAssocID="{4B0DF9C4-FE8F-664A-B22A-408A228BEFE0}" presName="downArrow" presStyleLbl="node1" presStyleIdx="0" presStyleCnt="2"/>
      <dgm:spPr/>
    </dgm:pt>
    <dgm:pt modelId="{D9E31B0B-4239-584A-BB28-65CBA88BB541}" type="pres">
      <dgm:prSet presAssocID="{4B0DF9C4-FE8F-664A-B22A-408A228BEFE0}" presName="downArrowText" presStyleLbl="revTx" presStyleIdx="0" presStyleCnt="2">
        <dgm:presLayoutVars>
          <dgm:bulletEnabled val="1"/>
        </dgm:presLayoutVars>
      </dgm:prSet>
      <dgm:spPr/>
    </dgm:pt>
    <dgm:pt modelId="{1701EB15-8B5D-0844-98FD-188395BC2C35}" type="pres">
      <dgm:prSet presAssocID="{A817C39D-3434-F247-A1A1-91527F229F8D}" presName="upArrow" presStyleLbl="node1" presStyleIdx="1" presStyleCnt="2"/>
      <dgm:spPr/>
    </dgm:pt>
    <dgm:pt modelId="{35D53550-8AF0-0A4E-BE58-2F2165512E13}" type="pres">
      <dgm:prSet presAssocID="{A817C39D-3434-F247-A1A1-91527F229F8D}" presName="upArrowText" presStyleLbl="revTx" presStyleIdx="1" presStyleCnt="2">
        <dgm:presLayoutVars>
          <dgm:bulletEnabled val="1"/>
        </dgm:presLayoutVars>
      </dgm:prSet>
      <dgm:spPr/>
    </dgm:pt>
  </dgm:ptLst>
  <dgm:cxnLst>
    <dgm:cxn modelId="{B4FD9344-9A95-3E42-B1E9-8D8B5221D2DE}" type="presOf" srcId="{AFEEF434-F352-9F45-8AA1-706BDCAAF511}" destId="{CF80CE35-D043-D544-8343-7E76FEFC847A}" srcOrd="0" destOrd="0" presId="urn:microsoft.com/office/officeart/2005/8/layout/arrow3"/>
    <dgm:cxn modelId="{E43FF64F-4732-6E40-AEEC-609AB7E89B4E}" type="presOf" srcId="{A817C39D-3434-F247-A1A1-91527F229F8D}" destId="{35D53550-8AF0-0A4E-BE58-2F2165512E13}" srcOrd="0" destOrd="0" presId="urn:microsoft.com/office/officeart/2005/8/layout/arrow3"/>
    <dgm:cxn modelId="{5ADAD95D-655B-DB44-B528-5A411E7BEE2E}" type="presOf" srcId="{4B0DF9C4-FE8F-664A-B22A-408A228BEFE0}" destId="{D9E31B0B-4239-584A-BB28-65CBA88BB541}" srcOrd="0" destOrd="0" presId="urn:microsoft.com/office/officeart/2005/8/layout/arrow3"/>
    <dgm:cxn modelId="{47A6A082-90C2-E64B-A4EE-3770D92A4B28}" srcId="{AFEEF434-F352-9F45-8AA1-706BDCAAF511}" destId="{A817C39D-3434-F247-A1A1-91527F229F8D}" srcOrd="1" destOrd="0" parTransId="{35407E02-8309-3640-B535-5C8349D6992D}" sibTransId="{7752267C-8A1D-394F-A046-63B7CF919C06}"/>
    <dgm:cxn modelId="{1E419EDC-054E-5940-A499-06BD387E9DFD}" srcId="{AFEEF434-F352-9F45-8AA1-706BDCAAF511}" destId="{4B0DF9C4-FE8F-664A-B22A-408A228BEFE0}" srcOrd="0" destOrd="0" parTransId="{6521EB47-D4B1-8245-A5AB-64C8F0956876}" sibTransId="{16E22C9D-7465-A94D-8D25-C312F8B9EA98}"/>
    <dgm:cxn modelId="{905DD6F1-3B65-D94A-9DEB-669C641498D8}" type="presParOf" srcId="{CF80CE35-D043-D544-8343-7E76FEFC847A}" destId="{A4525A0D-2608-6A46-9F35-7F48D63847F5}" srcOrd="0" destOrd="0" presId="urn:microsoft.com/office/officeart/2005/8/layout/arrow3"/>
    <dgm:cxn modelId="{B686A287-44DF-3C4A-8D86-52838E1D18C9}" type="presParOf" srcId="{CF80CE35-D043-D544-8343-7E76FEFC847A}" destId="{BE68A51A-7018-954B-B9D2-F0F9F0A28229}" srcOrd="1" destOrd="0" presId="urn:microsoft.com/office/officeart/2005/8/layout/arrow3"/>
    <dgm:cxn modelId="{5F39B08B-7CD1-5841-B29F-776A8423C1BE}" type="presParOf" srcId="{CF80CE35-D043-D544-8343-7E76FEFC847A}" destId="{D9E31B0B-4239-584A-BB28-65CBA88BB541}" srcOrd="2" destOrd="0" presId="urn:microsoft.com/office/officeart/2005/8/layout/arrow3"/>
    <dgm:cxn modelId="{8CBA3AA8-3448-814A-8521-355BA73DFDF2}" type="presParOf" srcId="{CF80CE35-D043-D544-8343-7E76FEFC847A}" destId="{1701EB15-8B5D-0844-98FD-188395BC2C35}" srcOrd="3" destOrd="0" presId="urn:microsoft.com/office/officeart/2005/8/layout/arrow3"/>
    <dgm:cxn modelId="{7C6D262D-23CA-1F48-9221-92E58BD1B40B}" type="presParOf" srcId="{CF80CE35-D043-D544-8343-7E76FEFC847A}" destId="{35D53550-8AF0-0A4E-BE58-2F2165512E13}" srcOrd="4" destOrd="0" presId="urn:microsoft.com/office/officeart/2005/8/layout/arrow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BEC841-5A12-BE45-BE61-53513D56795D}" type="doc">
      <dgm:prSet loTypeId="urn:microsoft.com/office/officeart/2005/8/layout/pyramid2" loCatId="list" qsTypeId="urn:microsoft.com/office/officeart/2005/8/quickstyle/simple1" qsCatId="simple" csTypeId="urn:microsoft.com/office/officeart/2005/8/colors/accent1_2" csCatId="accent1" phldr="1"/>
      <dgm:spPr/>
    </dgm:pt>
    <dgm:pt modelId="{E2C43F42-1A2C-7E4D-9EB6-366F30BD4946}">
      <dgm:prSet phldrT="[Testo]"/>
      <dgm:spPr/>
      <dgm:t>
        <a:bodyPr/>
        <a:lstStyle/>
        <a:p>
          <a:r>
            <a:rPr lang="it-IT" dirty="0" err="1"/>
            <a:t>Primary</a:t>
          </a:r>
          <a:r>
            <a:rPr lang="it-IT" dirty="0"/>
            <a:t> </a:t>
          </a:r>
          <a:r>
            <a:rPr lang="it-IT" dirty="0" err="1"/>
            <a:t>law</a:t>
          </a:r>
          <a:endParaRPr lang="it-IT" dirty="0"/>
        </a:p>
      </dgm:t>
    </dgm:pt>
    <dgm:pt modelId="{60122B25-E306-C44E-B10B-AAD8A7AA3F9C}" type="parTrans" cxnId="{6C22C085-3945-CC43-B0F7-000942206073}">
      <dgm:prSet/>
      <dgm:spPr/>
      <dgm:t>
        <a:bodyPr/>
        <a:lstStyle/>
        <a:p>
          <a:endParaRPr lang="it-IT"/>
        </a:p>
      </dgm:t>
    </dgm:pt>
    <dgm:pt modelId="{CEE202F2-0BDA-B340-AA95-F00F4D394249}" type="sibTrans" cxnId="{6C22C085-3945-CC43-B0F7-000942206073}">
      <dgm:prSet/>
      <dgm:spPr/>
      <dgm:t>
        <a:bodyPr/>
        <a:lstStyle/>
        <a:p>
          <a:endParaRPr lang="it-IT"/>
        </a:p>
      </dgm:t>
    </dgm:pt>
    <dgm:pt modelId="{DEE3FCC8-FFB9-A744-85E1-7F159E14B105}">
      <dgm:prSet phldrT="[Testo]"/>
      <dgm:spPr/>
      <dgm:t>
        <a:bodyPr/>
        <a:lstStyle/>
        <a:p>
          <a:r>
            <a:rPr lang="it-IT" dirty="0" err="1"/>
            <a:t>Secondary</a:t>
          </a:r>
          <a:r>
            <a:rPr lang="it-IT" dirty="0"/>
            <a:t> </a:t>
          </a:r>
          <a:r>
            <a:rPr lang="it-IT" dirty="0" err="1"/>
            <a:t>law</a:t>
          </a:r>
          <a:endParaRPr lang="it-IT" dirty="0"/>
        </a:p>
      </dgm:t>
    </dgm:pt>
    <dgm:pt modelId="{A30F6B0F-7490-5946-B6B8-C088D554F542}" type="parTrans" cxnId="{36AD1ACE-9907-DB46-9A3B-4FC6641B84D7}">
      <dgm:prSet/>
      <dgm:spPr/>
      <dgm:t>
        <a:bodyPr/>
        <a:lstStyle/>
        <a:p>
          <a:endParaRPr lang="it-IT"/>
        </a:p>
      </dgm:t>
    </dgm:pt>
    <dgm:pt modelId="{B29914FD-2B31-0043-B3DD-D7B52FAA5507}" type="sibTrans" cxnId="{36AD1ACE-9907-DB46-9A3B-4FC6641B84D7}">
      <dgm:prSet/>
      <dgm:spPr/>
      <dgm:t>
        <a:bodyPr/>
        <a:lstStyle/>
        <a:p>
          <a:endParaRPr lang="it-IT"/>
        </a:p>
      </dgm:t>
    </dgm:pt>
    <dgm:pt modelId="{952C5763-914B-6B47-8A2C-B431DC80660E}">
      <dgm:prSet phldrT="[Testo]"/>
      <dgm:spPr/>
      <dgm:t>
        <a:bodyPr/>
        <a:lstStyle/>
        <a:p>
          <a:r>
            <a:rPr lang="it-IT" dirty="0" err="1"/>
            <a:t>Other</a:t>
          </a:r>
          <a:r>
            <a:rPr lang="it-IT" dirty="0"/>
            <a:t> ‘</a:t>
          </a:r>
          <a:r>
            <a:rPr lang="it-IT" dirty="0" err="1"/>
            <a:t>law</a:t>
          </a:r>
          <a:r>
            <a:rPr lang="it-IT" dirty="0"/>
            <a:t>’</a:t>
          </a:r>
        </a:p>
      </dgm:t>
    </dgm:pt>
    <dgm:pt modelId="{54E2B30A-B3CC-624D-B8A0-FFAADEF690FB}" type="parTrans" cxnId="{855DDE57-AC12-0F42-8013-3B23C82E8824}">
      <dgm:prSet/>
      <dgm:spPr/>
      <dgm:t>
        <a:bodyPr/>
        <a:lstStyle/>
        <a:p>
          <a:endParaRPr lang="it-IT"/>
        </a:p>
      </dgm:t>
    </dgm:pt>
    <dgm:pt modelId="{138A6CA9-2CA7-CD4F-AFD1-7E6BB0F1F471}" type="sibTrans" cxnId="{855DDE57-AC12-0F42-8013-3B23C82E8824}">
      <dgm:prSet/>
      <dgm:spPr/>
      <dgm:t>
        <a:bodyPr/>
        <a:lstStyle/>
        <a:p>
          <a:endParaRPr lang="it-IT"/>
        </a:p>
      </dgm:t>
    </dgm:pt>
    <dgm:pt modelId="{44E213CE-DCED-7843-BAC4-03488BE2B171}" type="pres">
      <dgm:prSet presAssocID="{3ABEC841-5A12-BE45-BE61-53513D56795D}" presName="compositeShape" presStyleCnt="0">
        <dgm:presLayoutVars>
          <dgm:dir/>
          <dgm:resizeHandles/>
        </dgm:presLayoutVars>
      </dgm:prSet>
      <dgm:spPr/>
    </dgm:pt>
    <dgm:pt modelId="{A6042254-B223-004D-9221-800D7A10CACE}" type="pres">
      <dgm:prSet presAssocID="{3ABEC841-5A12-BE45-BE61-53513D56795D}" presName="pyramid" presStyleLbl="node1" presStyleIdx="0" presStyleCnt="1"/>
      <dgm:spPr/>
    </dgm:pt>
    <dgm:pt modelId="{C15EF773-9F20-BE46-B2DA-634E94F73AD3}" type="pres">
      <dgm:prSet presAssocID="{3ABEC841-5A12-BE45-BE61-53513D56795D}" presName="theList" presStyleCnt="0"/>
      <dgm:spPr/>
    </dgm:pt>
    <dgm:pt modelId="{EDBB1AA9-1B8F-194F-AF56-E31DA91297AA}" type="pres">
      <dgm:prSet presAssocID="{E2C43F42-1A2C-7E4D-9EB6-366F30BD4946}" presName="aNode" presStyleLbl="fgAcc1" presStyleIdx="0" presStyleCnt="3" custLinFactY="-27653" custLinFactNeighborX="526" custLinFactNeighborY="-100000">
        <dgm:presLayoutVars>
          <dgm:bulletEnabled val="1"/>
        </dgm:presLayoutVars>
      </dgm:prSet>
      <dgm:spPr/>
    </dgm:pt>
    <dgm:pt modelId="{896EE1D6-BE21-C74F-B8E4-8024FF6B9B94}" type="pres">
      <dgm:prSet presAssocID="{E2C43F42-1A2C-7E4D-9EB6-366F30BD4946}" presName="aSpace" presStyleCnt="0"/>
      <dgm:spPr/>
    </dgm:pt>
    <dgm:pt modelId="{64C88E38-122E-CB47-B719-8AF01E376E50}" type="pres">
      <dgm:prSet presAssocID="{DEE3FCC8-FFB9-A744-85E1-7F159E14B105}" presName="aNode" presStyleLbl="fgAcc1" presStyleIdx="1" presStyleCnt="3" custLinFactY="-28610" custLinFactNeighborX="526" custLinFactNeighborY="-100000">
        <dgm:presLayoutVars>
          <dgm:bulletEnabled val="1"/>
        </dgm:presLayoutVars>
      </dgm:prSet>
      <dgm:spPr/>
    </dgm:pt>
    <dgm:pt modelId="{2C440EDB-E8BC-AE4E-8BDE-6A710B9E6372}" type="pres">
      <dgm:prSet presAssocID="{DEE3FCC8-FFB9-A744-85E1-7F159E14B105}" presName="aSpace" presStyleCnt="0"/>
      <dgm:spPr/>
    </dgm:pt>
    <dgm:pt modelId="{4C785ADC-39E3-4340-9AB8-7104B722B55C}" type="pres">
      <dgm:prSet presAssocID="{952C5763-914B-6B47-8A2C-B431DC80660E}" presName="aNode" presStyleLbl="fgAcc1" presStyleIdx="2" presStyleCnt="3" custLinFactY="-4579" custLinFactNeighborX="-1873" custLinFactNeighborY="-100000">
        <dgm:presLayoutVars>
          <dgm:bulletEnabled val="1"/>
        </dgm:presLayoutVars>
      </dgm:prSet>
      <dgm:spPr/>
    </dgm:pt>
    <dgm:pt modelId="{7428F4E8-DAE3-E645-B1B5-B694C1623982}" type="pres">
      <dgm:prSet presAssocID="{952C5763-914B-6B47-8A2C-B431DC80660E}" presName="aSpace" presStyleCnt="0"/>
      <dgm:spPr/>
    </dgm:pt>
  </dgm:ptLst>
  <dgm:cxnLst>
    <dgm:cxn modelId="{0C343E47-7E15-AA49-93D0-5C42C368730F}" type="presOf" srcId="{3ABEC841-5A12-BE45-BE61-53513D56795D}" destId="{44E213CE-DCED-7843-BAC4-03488BE2B171}" srcOrd="0" destOrd="0" presId="urn:microsoft.com/office/officeart/2005/8/layout/pyramid2"/>
    <dgm:cxn modelId="{B9840348-617C-BD43-9C9B-E9BE24BFCBA2}" type="presOf" srcId="{952C5763-914B-6B47-8A2C-B431DC80660E}" destId="{4C785ADC-39E3-4340-9AB8-7104B722B55C}" srcOrd="0" destOrd="0" presId="urn:microsoft.com/office/officeart/2005/8/layout/pyramid2"/>
    <dgm:cxn modelId="{855DDE57-AC12-0F42-8013-3B23C82E8824}" srcId="{3ABEC841-5A12-BE45-BE61-53513D56795D}" destId="{952C5763-914B-6B47-8A2C-B431DC80660E}" srcOrd="2" destOrd="0" parTransId="{54E2B30A-B3CC-624D-B8A0-FFAADEF690FB}" sibTransId="{138A6CA9-2CA7-CD4F-AFD1-7E6BB0F1F471}"/>
    <dgm:cxn modelId="{9DCC4462-E087-2546-87B8-8B0F95BAA9EA}" type="presOf" srcId="{DEE3FCC8-FFB9-A744-85E1-7F159E14B105}" destId="{64C88E38-122E-CB47-B719-8AF01E376E50}" srcOrd="0" destOrd="0" presId="urn:microsoft.com/office/officeart/2005/8/layout/pyramid2"/>
    <dgm:cxn modelId="{6C22C085-3945-CC43-B0F7-000942206073}" srcId="{3ABEC841-5A12-BE45-BE61-53513D56795D}" destId="{E2C43F42-1A2C-7E4D-9EB6-366F30BD4946}" srcOrd="0" destOrd="0" parTransId="{60122B25-E306-C44E-B10B-AAD8A7AA3F9C}" sibTransId="{CEE202F2-0BDA-B340-AA95-F00F4D394249}"/>
    <dgm:cxn modelId="{3086D9A5-8259-C54F-AB70-EEE649846868}" type="presOf" srcId="{E2C43F42-1A2C-7E4D-9EB6-366F30BD4946}" destId="{EDBB1AA9-1B8F-194F-AF56-E31DA91297AA}" srcOrd="0" destOrd="0" presId="urn:microsoft.com/office/officeart/2005/8/layout/pyramid2"/>
    <dgm:cxn modelId="{36AD1ACE-9907-DB46-9A3B-4FC6641B84D7}" srcId="{3ABEC841-5A12-BE45-BE61-53513D56795D}" destId="{DEE3FCC8-FFB9-A744-85E1-7F159E14B105}" srcOrd="1" destOrd="0" parTransId="{A30F6B0F-7490-5946-B6B8-C088D554F542}" sibTransId="{B29914FD-2B31-0043-B3DD-D7B52FAA5507}"/>
    <dgm:cxn modelId="{7EB1221C-CFF4-4444-86AF-DE6CA4965A5E}" type="presParOf" srcId="{44E213CE-DCED-7843-BAC4-03488BE2B171}" destId="{A6042254-B223-004D-9221-800D7A10CACE}" srcOrd="0" destOrd="0" presId="urn:microsoft.com/office/officeart/2005/8/layout/pyramid2"/>
    <dgm:cxn modelId="{23B85D2B-0328-6E48-BB58-D30AEBF77555}" type="presParOf" srcId="{44E213CE-DCED-7843-BAC4-03488BE2B171}" destId="{C15EF773-9F20-BE46-B2DA-634E94F73AD3}" srcOrd="1" destOrd="0" presId="urn:microsoft.com/office/officeart/2005/8/layout/pyramid2"/>
    <dgm:cxn modelId="{68C98DF4-D8FB-7941-8E90-C489EBBB02CD}" type="presParOf" srcId="{C15EF773-9F20-BE46-B2DA-634E94F73AD3}" destId="{EDBB1AA9-1B8F-194F-AF56-E31DA91297AA}" srcOrd="0" destOrd="0" presId="urn:microsoft.com/office/officeart/2005/8/layout/pyramid2"/>
    <dgm:cxn modelId="{36C34A3B-7498-2D48-A950-2749B2B97205}" type="presParOf" srcId="{C15EF773-9F20-BE46-B2DA-634E94F73AD3}" destId="{896EE1D6-BE21-C74F-B8E4-8024FF6B9B94}" srcOrd="1" destOrd="0" presId="urn:microsoft.com/office/officeart/2005/8/layout/pyramid2"/>
    <dgm:cxn modelId="{8A0ACD83-72A7-7749-828D-965CBC92E5E3}" type="presParOf" srcId="{C15EF773-9F20-BE46-B2DA-634E94F73AD3}" destId="{64C88E38-122E-CB47-B719-8AF01E376E50}" srcOrd="2" destOrd="0" presId="urn:microsoft.com/office/officeart/2005/8/layout/pyramid2"/>
    <dgm:cxn modelId="{9D90AE13-80B4-F347-B180-8684ADD20D27}" type="presParOf" srcId="{C15EF773-9F20-BE46-B2DA-634E94F73AD3}" destId="{2C440EDB-E8BC-AE4E-8BDE-6A710B9E6372}" srcOrd="3" destOrd="0" presId="urn:microsoft.com/office/officeart/2005/8/layout/pyramid2"/>
    <dgm:cxn modelId="{9F240C85-0FF6-0048-987F-5EE0843941C8}" type="presParOf" srcId="{C15EF773-9F20-BE46-B2DA-634E94F73AD3}" destId="{4C785ADC-39E3-4340-9AB8-7104B722B55C}" srcOrd="4" destOrd="0" presId="urn:microsoft.com/office/officeart/2005/8/layout/pyramid2"/>
    <dgm:cxn modelId="{F36A9A69-437C-A540-BD7E-3D642403486C}" type="presParOf" srcId="{C15EF773-9F20-BE46-B2DA-634E94F73AD3}" destId="{7428F4E8-DAE3-E645-B1B5-B694C1623982}"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42254-B223-004D-9221-800D7A10CACE}">
      <dsp:nvSpPr>
        <dsp:cNvPr id="0" name=""/>
        <dsp:cNvSpPr/>
      </dsp:nvSpPr>
      <dsp:spPr>
        <a:xfrm>
          <a:off x="0" y="0"/>
          <a:ext cx="2939337" cy="313073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1AA9-1B8F-194F-AF56-E31DA91297AA}">
      <dsp:nvSpPr>
        <dsp:cNvPr id="0" name=""/>
        <dsp:cNvSpPr/>
      </dsp:nvSpPr>
      <dsp:spPr>
        <a:xfrm>
          <a:off x="1469668" y="89952"/>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Primary</a:t>
          </a:r>
          <a:r>
            <a:rPr lang="it-IT" sz="2200" kern="1200" dirty="0"/>
            <a:t> </a:t>
          </a:r>
          <a:r>
            <a:rPr lang="it-IT" sz="2200" kern="1200" dirty="0" err="1"/>
            <a:t>law</a:t>
          </a:r>
          <a:endParaRPr lang="it-IT" sz="2200" kern="1200" dirty="0"/>
        </a:p>
      </dsp:txBody>
      <dsp:txXfrm>
        <a:off x="1496831" y="117115"/>
        <a:ext cx="1856243" cy="502113"/>
      </dsp:txXfrm>
    </dsp:sp>
    <dsp:sp modelId="{64C88E38-122E-CB47-B719-8AF01E376E50}">
      <dsp:nvSpPr>
        <dsp:cNvPr id="0" name=""/>
        <dsp:cNvSpPr/>
      </dsp:nvSpPr>
      <dsp:spPr>
        <a:xfrm>
          <a:off x="1469668" y="710621"/>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Secondary</a:t>
          </a:r>
          <a:r>
            <a:rPr lang="it-IT" sz="2200" kern="1200" dirty="0"/>
            <a:t> </a:t>
          </a:r>
          <a:r>
            <a:rPr lang="it-IT" sz="2200" kern="1200" dirty="0" err="1"/>
            <a:t>law</a:t>
          </a:r>
          <a:endParaRPr lang="it-IT" sz="2200" kern="1200" dirty="0"/>
        </a:p>
      </dsp:txBody>
      <dsp:txXfrm>
        <a:off x="1496831" y="737784"/>
        <a:ext cx="1856243" cy="502113"/>
      </dsp:txXfrm>
    </dsp:sp>
    <dsp:sp modelId="{4C785ADC-39E3-4340-9AB8-7104B722B55C}">
      <dsp:nvSpPr>
        <dsp:cNvPr id="0" name=""/>
        <dsp:cNvSpPr/>
      </dsp:nvSpPr>
      <dsp:spPr>
        <a:xfrm>
          <a:off x="1433883" y="1470334"/>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Other</a:t>
          </a:r>
          <a:r>
            <a:rPr lang="it-IT" sz="2200" kern="1200" dirty="0"/>
            <a:t> ‘</a:t>
          </a:r>
          <a:r>
            <a:rPr lang="it-IT" sz="2200" kern="1200" dirty="0" err="1"/>
            <a:t>law</a:t>
          </a:r>
          <a:r>
            <a:rPr lang="it-IT" sz="2200" kern="1200" dirty="0"/>
            <a:t>’</a:t>
          </a:r>
        </a:p>
      </dsp:txBody>
      <dsp:txXfrm>
        <a:off x="1461046" y="1497497"/>
        <a:ext cx="1856243" cy="502113"/>
      </dsp:txXfrm>
    </dsp:sp>
    <dsp:sp modelId="{5689CDD2-1E4F-344D-8827-4C450194B6FA}">
      <dsp:nvSpPr>
        <dsp:cNvPr id="0" name=""/>
        <dsp:cNvSpPr/>
      </dsp:nvSpPr>
      <dsp:spPr>
        <a:xfrm>
          <a:off x="1469668" y="2574298"/>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Technology</a:t>
          </a:r>
        </a:p>
      </dsp:txBody>
      <dsp:txXfrm>
        <a:off x="1496831" y="2601461"/>
        <a:ext cx="1856243" cy="5021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42254-B223-004D-9221-800D7A10CACE}">
      <dsp:nvSpPr>
        <dsp:cNvPr id="0" name=""/>
        <dsp:cNvSpPr/>
      </dsp:nvSpPr>
      <dsp:spPr>
        <a:xfrm>
          <a:off x="0" y="0"/>
          <a:ext cx="2939337" cy="313073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1AA9-1B8F-194F-AF56-E31DA91297AA}">
      <dsp:nvSpPr>
        <dsp:cNvPr id="0" name=""/>
        <dsp:cNvSpPr/>
      </dsp:nvSpPr>
      <dsp:spPr>
        <a:xfrm>
          <a:off x="1469668" y="89952"/>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Primary</a:t>
          </a:r>
          <a:r>
            <a:rPr lang="it-IT" sz="2200" kern="1200" dirty="0"/>
            <a:t> </a:t>
          </a:r>
          <a:r>
            <a:rPr lang="it-IT" sz="2200" kern="1200" dirty="0" err="1"/>
            <a:t>law</a:t>
          </a:r>
          <a:endParaRPr lang="it-IT" sz="2200" kern="1200" dirty="0"/>
        </a:p>
      </dsp:txBody>
      <dsp:txXfrm>
        <a:off x="1496831" y="117115"/>
        <a:ext cx="1856243" cy="502113"/>
      </dsp:txXfrm>
    </dsp:sp>
    <dsp:sp modelId="{64C88E38-122E-CB47-B719-8AF01E376E50}">
      <dsp:nvSpPr>
        <dsp:cNvPr id="0" name=""/>
        <dsp:cNvSpPr/>
      </dsp:nvSpPr>
      <dsp:spPr>
        <a:xfrm>
          <a:off x="1469668" y="710621"/>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Secondary</a:t>
          </a:r>
          <a:r>
            <a:rPr lang="it-IT" sz="2200" kern="1200" dirty="0"/>
            <a:t> </a:t>
          </a:r>
          <a:r>
            <a:rPr lang="it-IT" sz="2200" kern="1200" dirty="0" err="1"/>
            <a:t>law</a:t>
          </a:r>
          <a:endParaRPr lang="it-IT" sz="2200" kern="1200" dirty="0"/>
        </a:p>
      </dsp:txBody>
      <dsp:txXfrm>
        <a:off x="1496831" y="737784"/>
        <a:ext cx="1856243" cy="502113"/>
      </dsp:txXfrm>
    </dsp:sp>
    <dsp:sp modelId="{4C785ADC-39E3-4340-9AB8-7104B722B55C}">
      <dsp:nvSpPr>
        <dsp:cNvPr id="0" name=""/>
        <dsp:cNvSpPr/>
      </dsp:nvSpPr>
      <dsp:spPr>
        <a:xfrm>
          <a:off x="1433883" y="1470334"/>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Other</a:t>
          </a:r>
          <a:r>
            <a:rPr lang="it-IT" sz="2200" kern="1200" dirty="0"/>
            <a:t> ‘</a:t>
          </a:r>
          <a:r>
            <a:rPr lang="it-IT" sz="2200" kern="1200" dirty="0" err="1"/>
            <a:t>law</a:t>
          </a:r>
          <a:r>
            <a:rPr lang="it-IT" sz="2200" kern="1200" dirty="0"/>
            <a:t>’</a:t>
          </a:r>
        </a:p>
      </dsp:txBody>
      <dsp:txXfrm>
        <a:off x="1461046" y="1497497"/>
        <a:ext cx="1856243" cy="502113"/>
      </dsp:txXfrm>
    </dsp:sp>
    <dsp:sp modelId="{5689CDD2-1E4F-344D-8827-4C450194B6FA}">
      <dsp:nvSpPr>
        <dsp:cNvPr id="0" name=""/>
        <dsp:cNvSpPr/>
      </dsp:nvSpPr>
      <dsp:spPr>
        <a:xfrm>
          <a:off x="1469668" y="2574298"/>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Technology</a:t>
          </a:r>
        </a:p>
      </dsp:txBody>
      <dsp:txXfrm>
        <a:off x="1496831" y="2601461"/>
        <a:ext cx="1856243" cy="5021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42254-B223-004D-9221-800D7A10CACE}">
      <dsp:nvSpPr>
        <dsp:cNvPr id="0" name=""/>
        <dsp:cNvSpPr/>
      </dsp:nvSpPr>
      <dsp:spPr>
        <a:xfrm>
          <a:off x="0" y="0"/>
          <a:ext cx="2939337" cy="313073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1AA9-1B8F-194F-AF56-E31DA91297AA}">
      <dsp:nvSpPr>
        <dsp:cNvPr id="0" name=""/>
        <dsp:cNvSpPr/>
      </dsp:nvSpPr>
      <dsp:spPr>
        <a:xfrm>
          <a:off x="1469668" y="89952"/>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Primary</a:t>
          </a:r>
          <a:r>
            <a:rPr lang="it-IT" sz="2200" kern="1200" dirty="0"/>
            <a:t> </a:t>
          </a:r>
          <a:r>
            <a:rPr lang="it-IT" sz="2200" kern="1200" dirty="0" err="1"/>
            <a:t>law</a:t>
          </a:r>
          <a:endParaRPr lang="it-IT" sz="2200" kern="1200" dirty="0"/>
        </a:p>
      </dsp:txBody>
      <dsp:txXfrm>
        <a:off x="1496831" y="117115"/>
        <a:ext cx="1856243" cy="502113"/>
      </dsp:txXfrm>
    </dsp:sp>
    <dsp:sp modelId="{64C88E38-122E-CB47-B719-8AF01E376E50}">
      <dsp:nvSpPr>
        <dsp:cNvPr id="0" name=""/>
        <dsp:cNvSpPr/>
      </dsp:nvSpPr>
      <dsp:spPr>
        <a:xfrm>
          <a:off x="1469668" y="710621"/>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Secondary</a:t>
          </a:r>
          <a:r>
            <a:rPr lang="it-IT" sz="2200" kern="1200" dirty="0"/>
            <a:t> </a:t>
          </a:r>
          <a:r>
            <a:rPr lang="it-IT" sz="2200" kern="1200" dirty="0" err="1"/>
            <a:t>law</a:t>
          </a:r>
          <a:endParaRPr lang="it-IT" sz="2200" kern="1200" dirty="0"/>
        </a:p>
      </dsp:txBody>
      <dsp:txXfrm>
        <a:off x="1496831" y="737784"/>
        <a:ext cx="1856243" cy="502113"/>
      </dsp:txXfrm>
    </dsp:sp>
    <dsp:sp modelId="{4C785ADC-39E3-4340-9AB8-7104B722B55C}">
      <dsp:nvSpPr>
        <dsp:cNvPr id="0" name=""/>
        <dsp:cNvSpPr/>
      </dsp:nvSpPr>
      <dsp:spPr>
        <a:xfrm>
          <a:off x="1433883" y="1470334"/>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Other</a:t>
          </a:r>
          <a:r>
            <a:rPr lang="it-IT" sz="2200" kern="1200" dirty="0"/>
            <a:t> ‘</a:t>
          </a:r>
          <a:r>
            <a:rPr lang="it-IT" sz="2200" kern="1200" dirty="0" err="1"/>
            <a:t>law</a:t>
          </a:r>
          <a:r>
            <a:rPr lang="it-IT" sz="2200" kern="1200" dirty="0"/>
            <a:t>’</a:t>
          </a:r>
        </a:p>
      </dsp:txBody>
      <dsp:txXfrm>
        <a:off x="1461046" y="1497497"/>
        <a:ext cx="1856243" cy="502113"/>
      </dsp:txXfrm>
    </dsp:sp>
    <dsp:sp modelId="{5689CDD2-1E4F-344D-8827-4C450194B6FA}">
      <dsp:nvSpPr>
        <dsp:cNvPr id="0" name=""/>
        <dsp:cNvSpPr/>
      </dsp:nvSpPr>
      <dsp:spPr>
        <a:xfrm>
          <a:off x="1469668" y="2574298"/>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Technology</a:t>
          </a:r>
        </a:p>
      </dsp:txBody>
      <dsp:txXfrm>
        <a:off x="1496831" y="2601461"/>
        <a:ext cx="1856243" cy="50211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8549C-6D47-46A6-8C63-3FB31A2E4EA0}">
      <dsp:nvSpPr>
        <dsp:cNvPr id="0" name=""/>
        <dsp:cNvSpPr/>
      </dsp:nvSpPr>
      <dsp:spPr>
        <a:xfrm rot="16200000">
          <a:off x="753" y="205364"/>
          <a:ext cx="1576401" cy="1167277"/>
        </a:xfrm>
        <a:prstGeom prst="downArrow">
          <a:avLst>
            <a:gd name="adj1" fmla="val 50000"/>
            <a:gd name="adj2" fmla="val 35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A. Protect human rights</a:t>
          </a:r>
        </a:p>
      </dsp:txBody>
      <dsp:txXfrm rot="5400000">
        <a:off x="205316" y="394901"/>
        <a:ext cx="963004" cy="788201"/>
      </dsp:txXfrm>
    </dsp:sp>
    <dsp:sp modelId="{97F260DB-BF03-0949-A6EE-684826386FAD}">
      <dsp:nvSpPr>
        <dsp:cNvPr id="0" name=""/>
        <dsp:cNvSpPr/>
      </dsp:nvSpPr>
      <dsp:spPr>
        <a:xfrm rot="5400000">
          <a:off x="1932051" y="102243"/>
          <a:ext cx="1576401" cy="1373518"/>
        </a:xfrm>
        <a:prstGeom prst="downArrow">
          <a:avLst>
            <a:gd name="adj1" fmla="val 50000"/>
            <a:gd name="adj2" fmla="val 35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B. Enable data flows</a:t>
          </a:r>
        </a:p>
      </dsp:txBody>
      <dsp:txXfrm rot="-5400000">
        <a:off x="2273859" y="394901"/>
        <a:ext cx="1133152" cy="78820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BFAE6-7A28-584B-9A0D-B89939AE45AA}">
      <dsp:nvSpPr>
        <dsp:cNvPr id="0" name=""/>
        <dsp:cNvSpPr/>
      </dsp:nvSpPr>
      <dsp:spPr>
        <a:xfrm>
          <a:off x="1728" y="926218"/>
          <a:ext cx="3685938" cy="22115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it-IT" sz="2000" b="1" i="1" u="sng" kern="1200" dirty="0" err="1"/>
            <a:t>Independent</a:t>
          </a:r>
          <a:r>
            <a:rPr lang="it-IT" sz="2000" kern="1200" dirty="0"/>
            <a:t> </a:t>
          </a:r>
          <a:r>
            <a:rPr lang="it-IT" sz="2000" b="1" kern="1200" dirty="0"/>
            <a:t>public</a:t>
          </a:r>
          <a:r>
            <a:rPr lang="it-IT" sz="2000" kern="1200" dirty="0"/>
            <a:t> </a:t>
          </a:r>
          <a:r>
            <a:rPr lang="it-IT" sz="2000" kern="1200" dirty="0" err="1"/>
            <a:t>supervisory</a:t>
          </a:r>
          <a:r>
            <a:rPr lang="it-IT" sz="2000" kern="1200" dirty="0"/>
            <a:t> authority</a:t>
          </a:r>
        </a:p>
        <a:p>
          <a:pPr marL="171450" lvl="1" indent="-171450" algn="l" defTabSz="711200">
            <a:lnSpc>
              <a:spcPct val="90000"/>
            </a:lnSpc>
            <a:spcBef>
              <a:spcPct val="0"/>
            </a:spcBef>
            <a:spcAft>
              <a:spcPct val="15000"/>
            </a:spcAft>
            <a:buChar char="•"/>
          </a:pPr>
          <a:r>
            <a:rPr lang="it-IT" sz="1600" kern="1200" dirty="0"/>
            <a:t>Monitor </a:t>
          </a:r>
          <a:r>
            <a:rPr lang="it-IT" sz="1600" kern="1200" dirty="0" err="1"/>
            <a:t>application</a:t>
          </a:r>
          <a:r>
            <a:rPr lang="it-IT" sz="1600" kern="1200" dirty="0"/>
            <a:t> of GDPR</a:t>
          </a:r>
        </a:p>
        <a:p>
          <a:pPr marL="171450" lvl="1" indent="-171450" algn="l" defTabSz="711200">
            <a:lnSpc>
              <a:spcPct val="90000"/>
            </a:lnSpc>
            <a:spcBef>
              <a:spcPct val="0"/>
            </a:spcBef>
            <a:spcAft>
              <a:spcPct val="15000"/>
            </a:spcAft>
            <a:buChar char="•"/>
          </a:pPr>
          <a:r>
            <a:rPr lang="it-IT" sz="1600" kern="1200" dirty="0" err="1"/>
            <a:t>Protect</a:t>
          </a:r>
          <a:r>
            <a:rPr lang="it-IT" sz="1600" kern="1200" dirty="0"/>
            <a:t> </a:t>
          </a:r>
          <a:r>
            <a:rPr lang="it-IT" sz="1600" kern="1200" dirty="0" err="1"/>
            <a:t>rights</a:t>
          </a:r>
          <a:endParaRPr lang="it-IT" sz="1600" kern="1200" dirty="0"/>
        </a:p>
        <a:p>
          <a:pPr marL="171450" lvl="1" indent="-171450" algn="l" defTabSz="711200">
            <a:lnSpc>
              <a:spcPct val="90000"/>
            </a:lnSpc>
            <a:spcBef>
              <a:spcPct val="0"/>
            </a:spcBef>
            <a:spcAft>
              <a:spcPct val="15000"/>
            </a:spcAft>
            <a:buChar char="•"/>
          </a:pPr>
          <a:r>
            <a:rPr lang="it-IT" sz="1600" kern="1200" dirty="0"/>
            <a:t>Facilitate flow of data</a:t>
          </a:r>
        </a:p>
        <a:p>
          <a:pPr marL="171450" lvl="1" indent="-171450" algn="l" defTabSz="711200">
            <a:lnSpc>
              <a:spcPct val="90000"/>
            </a:lnSpc>
            <a:spcBef>
              <a:spcPct val="0"/>
            </a:spcBef>
            <a:spcAft>
              <a:spcPct val="15000"/>
            </a:spcAft>
            <a:buChar char="•"/>
          </a:pPr>
          <a:r>
            <a:rPr lang="it-IT" sz="1600" kern="1200" dirty="0"/>
            <a:t>NO Processing by </a:t>
          </a:r>
          <a:r>
            <a:rPr lang="it-IT" sz="1600" kern="1200" dirty="0" err="1"/>
            <a:t>courts</a:t>
          </a:r>
          <a:r>
            <a:rPr lang="it-IT" sz="1600" kern="1200" dirty="0"/>
            <a:t> in </a:t>
          </a:r>
          <a:r>
            <a:rPr lang="it-IT" sz="1600" kern="1200" dirty="0" err="1"/>
            <a:t>judicial</a:t>
          </a:r>
          <a:r>
            <a:rPr lang="it-IT" sz="1600" kern="1200" dirty="0"/>
            <a:t> </a:t>
          </a:r>
          <a:r>
            <a:rPr lang="it-IT" sz="1600" kern="1200" dirty="0" err="1"/>
            <a:t>capacity</a:t>
          </a:r>
          <a:r>
            <a:rPr lang="it-IT" sz="1600" kern="1200" dirty="0"/>
            <a:t> (Art. 55)</a:t>
          </a:r>
        </a:p>
      </dsp:txBody>
      <dsp:txXfrm>
        <a:off x="66502" y="990992"/>
        <a:ext cx="3556390" cy="2082015"/>
      </dsp:txXfrm>
    </dsp:sp>
    <dsp:sp modelId="{DD995A44-37C1-F14E-A6E8-25FEBBEF45EF}">
      <dsp:nvSpPr>
        <dsp:cNvPr id="0" name=""/>
        <dsp:cNvSpPr/>
      </dsp:nvSpPr>
      <dsp:spPr>
        <a:xfrm>
          <a:off x="4056261" y="1574943"/>
          <a:ext cx="781419" cy="9141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it-IT" sz="1600" kern="1200"/>
        </a:p>
      </dsp:txBody>
      <dsp:txXfrm>
        <a:off x="4056261" y="1757765"/>
        <a:ext cx="546993" cy="548468"/>
      </dsp:txXfrm>
    </dsp:sp>
    <dsp:sp modelId="{FF60B101-7644-C248-AEC7-838ADC0BD34F}">
      <dsp:nvSpPr>
        <dsp:cNvPr id="0" name=""/>
        <dsp:cNvSpPr/>
      </dsp:nvSpPr>
      <dsp:spPr>
        <a:xfrm>
          <a:off x="5162042" y="926218"/>
          <a:ext cx="3685938" cy="22115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If</a:t>
          </a:r>
          <a:r>
            <a:rPr lang="it-IT" sz="2000" kern="1200" dirty="0"/>
            <a:t> multiple </a:t>
          </a:r>
          <a:r>
            <a:rPr lang="it-IT" sz="2000" kern="1200" dirty="0" err="1"/>
            <a:t>authorities</a:t>
          </a:r>
          <a:r>
            <a:rPr lang="it-IT" sz="2000" kern="1200" dirty="0"/>
            <a:t>, </a:t>
          </a:r>
          <a:r>
            <a:rPr lang="it-IT" sz="2000" kern="1200" dirty="0" err="1"/>
            <a:t>representative</a:t>
          </a:r>
          <a:r>
            <a:rPr lang="it-IT" sz="2000" kern="1200" dirty="0"/>
            <a:t> of authority</a:t>
          </a:r>
        </a:p>
        <a:p>
          <a:pPr marL="0" lvl="0" indent="0" algn="ctr" defTabSz="889000">
            <a:lnSpc>
              <a:spcPct val="90000"/>
            </a:lnSpc>
            <a:spcBef>
              <a:spcPct val="0"/>
            </a:spcBef>
            <a:spcAft>
              <a:spcPct val="35000"/>
            </a:spcAft>
            <a:buNone/>
          </a:pPr>
          <a:r>
            <a:rPr lang="it-IT" sz="2000" kern="1200" dirty="0"/>
            <a:t>(Art. 51.3)</a:t>
          </a:r>
        </a:p>
      </dsp:txBody>
      <dsp:txXfrm>
        <a:off x="5226816" y="990992"/>
        <a:ext cx="3556390" cy="20820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43120-B011-1545-9A87-00F13145D256}">
      <dsp:nvSpPr>
        <dsp:cNvPr id="0" name=""/>
        <dsp:cNvSpPr/>
      </dsp:nvSpPr>
      <dsp:spPr>
        <a:xfrm>
          <a:off x="5332316" y="1823309"/>
          <a:ext cx="329467" cy="1569489"/>
        </a:xfrm>
        <a:custGeom>
          <a:avLst/>
          <a:gdLst/>
          <a:ahLst/>
          <a:cxnLst/>
          <a:rect l="0" t="0" r="0" b="0"/>
          <a:pathLst>
            <a:path>
              <a:moveTo>
                <a:pt x="0" y="0"/>
              </a:moveTo>
              <a:lnTo>
                <a:pt x="164733" y="0"/>
              </a:lnTo>
              <a:lnTo>
                <a:pt x="164733" y="1569489"/>
              </a:lnTo>
              <a:lnTo>
                <a:pt x="329467" y="15694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56957" y="2567962"/>
        <a:ext cx="80184" cy="80184"/>
      </dsp:txXfrm>
    </dsp:sp>
    <dsp:sp modelId="{B7EBF4D0-DD11-5D4B-BF57-1F0AD76F6C74}">
      <dsp:nvSpPr>
        <dsp:cNvPr id="0" name=""/>
        <dsp:cNvSpPr/>
      </dsp:nvSpPr>
      <dsp:spPr>
        <a:xfrm>
          <a:off x="5332316" y="1823309"/>
          <a:ext cx="329467" cy="941693"/>
        </a:xfrm>
        <a:custGeom>
          <a:avLst/>
          <a:gdLst/>
          <a:ahLst/>
          <a:cxnLst/>
          <a:rect l="0" t="0" r="0" b="0"/>
          <a:pathLst>
            <a:path>
              <a:moveTo>
                <a:pt x="0" y="0"/>
              </a:moveTo>
              <a:lnTo>
                <a:pt x="164733" y="0"/>
              </a:lnTo>
              <a:lnTo>
                <a:pt x="164733" y="941693"/>
              </a:lnTo>
              <a:lnTo>
                <a:pt x="329467" y="9416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72108" y="2269214"/>
        <a:ext cx="49883" cy="49883"/>
      </dsp:txXfrm>
    </dsp:sp>
    <dsp:sp modelId="{B1F1CC05-0E79-7142-9D33-26D2F83D7078}">
      <dsp:nvSpPr>
        <dsp:cNvPr id="0" name=""/>
        <dsp:cNvSpPr/>
      </dsp:nvSpPr>
      <dsp:spPr>
        <a:xfrm>
          <a:off x="5332316" y="1823309"/>
          <a:ext cx="329467" cy="313897"/>
        </a:xfrm>
        <a:custGeom>
          <a:avLst/>
          <a:gdLst/>
          <a:ahLst/>
          <a:cxnLst/>
          <a:rect l="0" t="0" r="0" b="0"/>
          <a:pathLst>
            <a:path>
              <a:moveTo>
                <a:pt x="0" y="0"/>
              </a:moveTo>
              <a:lnTo>
                <a:pt x="164733" y="0"/>
              </a:lnTo>
              <a:lnTo>
                <a:pt x="164733" y="313897"/>
              </a:lnTo>
              <a:lnTo>
                <a:pt x="329467" y="3138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85673" y="1968881"/>
        <a:ext cx="22753" cy="22753"/>
      </dsp:txXfrm>
    </dsp:sp>
    <dsp:sp modelId="{D1859063-940C-1347-BEDE-E67FBC55BF8C}">
      <dsp:nvSpPr>
        <dsp:cNvPr id="0" name=""/>
        <dsp:cNvSpPr/>
      </dsp:nvSpPr>
      <dsp:spPr>
        <a:xfrm>
          <a:off x="5332316" y="1509411"/>
          <a:ext cx="329467" cy="313897"/>
        </a:xfrm>
        <a:custGeom>
          <a:avLst/>
          <a:gdLst/>
          <a:ahLst/>
          <a:cxnLst/>
          <a:rect l="0" t="0" r="0" b="0"/>
          <a:pathLst>
            <a:path>
              <a:moveTo>
                <a:pt x="0" y="313897"/>
              </a:moveTo>
              <a:lnTo>
                <a:pt x="164733" y="313897"/>
              </a:lnTo>
              <a:lnTo>
                <a:pt x="164733" y="0"/>
              </a:lnTo>
              <a:lnTo>
                <a:pt x="32946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85673" y="1654983"/>
        <a:ext cx="22753" cy="22753"/>
      </dsp:txXfrm>
    </dsp:sp>
    <dsp:sp modelId="{626A23FC-94C3-2045-97B9-4D7EF1B0415E}">
      <dsp:nvSpPr>
        <dsp:cNvPr id="0" name=""/>
        <dsp:cNvSpPr/>
      </dsp:nvSpPr>
      <dsp:spPr>
        <a:xfrm>
          <a:off x="5332316" y="881615"/>
          <a:ext cx="329467" cy="941693"/>
        </a:xfrm>
        <a:custGeom>
          <a:avLst/>
          <a:gdLst/>
          <a:ahLst/>
          <a:cxnLst/>
          <a:rect l="0" t="0" r="0" b="0"/>
          <a:pathLst>
            <a:path>
              <a:moveTo>
                <a:pt x="0" y="941693"/>
              </a:moveTo>
              <a:lnTo>
                <a:pt x="164733" y="941693"/>
              </a:lnTo>
              <a:lnTo>
                <a:pt x="164733" y="0"/>
              </a:lnTo>
              <a:lnTo>
                <a:pt x="32946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72108" y="1327520"/>
        <a:ext cx="49883" cy="49883"/>
      </dsp:txXfrm>
    </dsp:sp>
    <dsp:sp modelId="{971C753F-32E3-D14F-B354-515699465AB2}">
      <dsp:nvSpPr>
        <dsp:cNvPr id="0" name=""/>
        <dsp:cNvSpPr/>
      </dsp:nvSpPr>
      <dsp:spPr>
        <a:xfrm>
          <a:off x="5332316" y="253819"/>
          <a:ext cx="329467" cy="1569489"/>
        </a:xfrm>
        <a:custGeom>
          <a:avLst/>
          <a:gdLst/>
          <a:ahLst/>
          <a:cxnLst/>
          <a:rect l="0" t="0" r="0" b="0"/>
          <a:pathLst>
            <a:path>
              <a:moveTo>
                <a:pt x="0" y="1569489"/>
              </a:moveTo>
              <a:lnTo>
                <a:pt x="164733" y="1569489"/>
              </a:lnTo>
              <a:lnTo>
                <a:pt x="164733" y="0"/>
              </a:lnTo>
              <a:lnTo>
                <a:pt x="32946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56957" y="998472"/>
        <a:ext cx="80184" cy="80184"/>
      </dsp:txXfrm>
    </dsp:sp>
    <dsp:sp modelId="{5E49EC81-5204-0945-AE60-CA14C71FCF2B}">
      <dsp:nvSpPr>
        <dsp:cNvPr id="0" name=""/>
        <dsp:cNvSpPr/>
      </dsp:nvSpPr>
      <dsp:spPr>
        <a:xfrm rot="16200000">
          <a:off x="2862595" y="675263"/>
          <a:ext cx="2643351" cy="229609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E" sz="2000" kern="1200" dirty="0"/>
            <a:t>Processing lawful if</a:t>
          </a:r>
        </a:p>
        <a:p>
          <a:pPr marL="0" lvl="0" indent="0" algn="ctr" defTabSz="889000">
            <a:lnSpc>
              <a:spcPct val="90000"/>
            </a:lnSpc>
            <a:spcBef>
              <a:spcPct val="0"/>
            </a:spcBef>
            <a:spcAft>
              <a:spcPct val="35000"/>
            </a:spcAft>
            <a:buNone/>
          </a:pPr>
          <a:r>
            <a:rPr lang="en-IE" sz="2000" kern="1200" dirty="0"/>
            <a:t>(at least one)</a:t>
          </a:r>
        </a:p>
      </dsp:txBody>
      <dsp:txXfrm>
        <a:off x="2862595" y="675263"/>
        <a:ext cx="2643351" cy="2296091"/>
      </dsp:txXfrm>
    </dsp:sp>
    <dsp:sp modelId="{4020B44A-D026-CE49-897C-36BB7CDABEF4}">
      <dsp:nvSpPr>
        <dsp:cNvPr id="0" name=""/>
        <dsp:cNvSpPr/>
      </dsp:nvSpPr>
      <dsp:spPr>
        <a:xfrm>
          <a:off x="5661783" y="2701"/>
          <a:ext cx="1647336" cy="5022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Font typeface="+mj-lt"/>
            <a:buNone/>
          </a:pPr>
          <a:r>
            <a:rPr lang="it-IT" sz="1500" b="1" kern="1200" baseline="0" dirty="0">
              <a:highlight>
                <a:srgbClr val="FF00FF"/>
              </a:highlight>
            </a:rPr>
            <a:t>a) </a:t>
          </a:r>
          <a:r>
            <a:rPr lang="it-IT" sz="1500" b="1" kern="1200" baseline="0" dirty="0" err="1">
              <a:highlight>
                <a:srgbClr val="FF00FF"/>
              </a:highlight>
            </a:rPr>
            <a:t>Consent</a:t>
          </a:r>
          <a:endParaRPr lang="en-IE" sz="1500" b="1" kern="1200" dirty="0">
            <a:highlight>
              <a:srgbClr val="FF00FF"/>
            </a:highlight>
          </a:endParaRPr>
        </a:p>
      </dsp:txBody>
      <dsp:txXfrm>
        <a:off x="5661783" y="2701"/>
        <a:ext cx="1647336" cy="502236"/>
      </dsp:txXfrm>
    </dsp:sp>
    <dsp:sp modelId="{9DC6DDF7-6F16-D640-A870-8035FDFFD2B0}">
      <dsp:nvSpPr>
        <dsp:cNvPr id="0" name=""/>
        <dsp:cNvSpPr/>
      </dsp:nvSpPr>
      <dsp:spPr>
        <a:xfrm>
          <a:off x="5661783" y="630497"/>
          <a:ext cx="1647336" cy="5022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baseline="0" dirty="0"/>
            <a:t> b) perform contract</a:t>
          </a:r>
          <a:endParaRPr lang="en-IE" sz="1200" kern="1200" dirty="0"/>
        </a:p>
      </dsp:txBody>
      <dsp:txXfrm>
        <a:off x="5661783" y="630497"/>
        <a:ext cx="1647336" cy="502236"/>
      </dsp:txXfrm>
    </dsp:sp>
    <dsp:sp modelId="{757CADFB-D1DB-884F-A5C5-C39F0A5D0A47}">
      <dsp:nvSpPr>
        <dsp:cNvPr id="0" name=""/>
        <dsp:cNvSpPr/>
      </dsp:nvSpPr>
      <dsp:spPr>
        <a:xfrm>
          <a:off x="5661783" y="1258293"/>
          <a:ext cx="1647336" cy="5022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baseline="0" dirty="0"/>
            <a:t>c) legal obligation of</a:t>
          </a:r>
          <a:r>
            <a:rPr lang="en-US" sz="1200" kern="1200" baseline="0" dirty="0"/>
            <a:t> data controller</a:t>
          </a:r>
          <a:endParaRPr lang="en-IE" sz="1200" kern="1200" dirty="0"/>
        </a:p>
      </dsp:txBody>
      <dsp:txXfrm>
        <a:off x="5661783" y="1258293"/>
        <a:ext cx="1647336" cy="502236"/>
      </dsp:txXfrm>
    </dsp:sp>
    <dsp:sp modelId="{F6BE5A6A-6DA0-9649-A89F-9A244E44CC5A}">
      <dsp:nvSpPr>
        <dsp:cNvPr id="0" name=""/>
        <dsp:cNvSpPr/>
      </dsp:nvSpPr>
      <dsp:spPr>
        <a:xfrm>
          <a:off x="5661783" y="1886089"/>
          <a:ext cx="1647336" cy="5022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en-US" sz="1200" kern="1200" baseline="0" dirty="0"/>
            <a:t> d) </a:t>
          </a:r>
          <a:r>
            <a:rPr lang="en-US" sz="1200" b="1" kern="1200" baseline="0" dirty="0"/>
            <a:t>vital interests of data subject</a:t>
          </a:r>
          <a:endParaRPr lang="en-IE" sz="1200" kern="1200" dirty="0"/>
        </a:p>
      </dsp:txBody>
      <dsp:txXfrm>
        <a:off x="5661783" y="1886089"/>
        <a:ext cx="1647336" cy="502236"/>
      </dsp:txXfrm>
    </dsp:sp>
    <dsp:sp modelId="{80923F9F-EB48-9745-984D-AC6BA426EF13}">
      <dsp:nvSpPr>
        <dsp:cNvPr id="0" name=""/>
        <dsp:cNvSpPr/>
      </dsp:nvSpPr>
      <dsp:spPr>
        <a:xfrm>
          <a:off x="5661783" y="2513885"/>
          <a:ext cx="1647336" cy="5022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baseline="0" dirty="0"/>
            <a:t>e) task carried out in the public interest</a:t>
          </a:r>
          <a:endParaRPr lang="en-IE" sz="1200" kern="1200" dirty="0"/>
        </a:p>
      </dsp:txBody>
      <dsp:txXfrm>
        <a:off x="5661783" y="2513885"/>
        <a:ext cx="1647336" cy="502236"/>
      </dsp:txXfrm>
    </dsp:sp>
    <dsp:sp modelId="{297E6975-80B5-0349-9D54-8E6E6C5D673E}">
      <dsp:nvSpPr>
        <dsp:cNvPr id="0" name=""/>
        <dsp:cNvSpPr/>
      </dsp:nvSpPr>
      <dsp:spPr>
        <a:xfrm>
          <a:off x="5661783" y="3141681"/>
          <a:ext cx="1647336" cy="5022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baseline="0" dirty="0">
              <a:highlight>
                <a:srgbClr val="FF00FF"/>
              </a:highlight>
            </a:rPr>
            <a:t>f) legitimate interests pursued by the controller</a:t>
          </a:r>
          <a:endParaRPr lang="en-IE" sz="1200" kern="1200" dirty="0">
            <a:highlight>
              <a:srgbClr val="FF00FF"/>
            </a:highlight>
          </a:endParaRPr>
        </a:p>
      </dsp:txBody>
      <dsp:txXfrm>
        <a:off x="5661783" y="3141681"/>
        <a:ext cx="1647336" cy="50223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1F9E6-75C8-C34B-8A2C-B5D24EE24D78}">
      <dsp:nvSpPr>
        <dsp:cNvPr id="0" name=""/>
        <dsp:cNvSpPr/>
      </dsp:nvSpPr>
      <dsp:spPr>
        <a:xfrm>
          <a:off x="6365" y="0"/>
          <a:ext cx="1174766" cy="36899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E" sz="1400" b="1" kern="1200" dirty="0"/>
            <a:t>[lawfulness, fairness and transparency]</a:t>
          </a:r>
          <a:endParaRPr lang="en-GB" sz="1400" b="0" kern="1200" dirty="0"/>
        </a:p>
      </dsp:txBody>
      <dsp:txXfrm>
        <a:off x="6365" y="0"/>
        <a:ext cx="1174766" cy="1106972"/>
      </dsp:txXfrm>
    </dsp:sp>
    <dsp:sp modelId="{FD245BB9-B8A4-2841-884B-3AC602937B54}">
      <dsp:nvSpPr>
        <dsp:cNvPr id="0" name=""/>
        <dsp:cNvSpPr/>
      </dsp:nvSpPr>
      <dsp:spPr>
        <a:xfrm>
          <a:off x="123842" y="1106972"/>
          <a:ext cx="939813" cy="239844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GB" sz="1000" kern="1200" dirty="0"/>
            <a:t>1</a:t>
          </a:r>
          <a:r>
            <a:rPr lang="en-IE" sz="1000" b="1" kern="1200" dirty="0"/>
            <a:t>.a </a:t>
          </a:r>
          <a:r>
            <a:rPr lang="en-IE" sz="1000" b="0" kern="1200" dirty="0"/>
            <a:t>processed lawfully, fairly and in a transparent manner in relation to the data subject</a:t>
          </a:r>
          <a:endParaRPr lang="en-GB" sz="1000" b="0" kern="1200" dirty="0"/>
        </a:p>
      </dsp:txBody>
      <dsp:txXfrm>
        <a:off x="151368" y="1134498"/>
        <a:ext cx="884761" cy="2343388"/>
      </dsp:txXfrm>
    </dsp:sp>
    <dsp:sp modelId="{39426E2C-E798-6E4B-9C9C-75AA64EE7335}">
      <dsp:nvSpPr>
        <dsp:cNvPr id="0" name=""/>
        <dsp:cNvSpPr/>
      </dsp:nvSpPr>
      <dsp:spPr>
        <a:xfrm>
          <a:off x="1269240" y="0"/>
          <a:ext cx="1174766" cy="36899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E" sz="1400" b="1" kern="1200" dirty="0"/>
            <a:t>[purpose limitation]</a:t>
          </a:r>
          <a:endParaRPr lang="en-GB" sz="1400" b="0" kern="1200" dirty="0"/>
        </a:p>
      </dsp:txBody>
      <dsp:txXfrm>
        <a:off x="1269240" y="0"/>
        <a:ext cx="1174766" cy="1106972"/>
      </dsp:txXfrm>
    </dsp:sp>
    <dsp:sp modelId="{0E31EBE5-5014-4D46-BB9C-46638A2E89B0}">
      <dsp:nvSpPr>
        <dsp:cNvPr id="0" name=""/>
        <dsp:cNvSpPr/>
      </dsp:nvSpPr>
      <dsp:spPr>
        <a:xfrm>
          <a:off x="1386716" y="1106972"/>
          <a:ext cx="939813" cy="2398440"/>
        </a:xfrm>
        <a:prstGeom prst="roundRect">
          <a:avLst>
            <a:gd name="adj" fmla="val 10000"/>
          </a:avLst>
        </a:prstGeom>
        <a:solidFill>
          <a:schemeClr val="accent2">
            <a:hueOff val="-2040640"/>
            <a:satOff val="-16667"/>
            <a:lumOff val="19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IE" sz="1000" b="1" kern="1200" dirty="0"/>
            <a:t>1.b </a:t>
          </a:r>
          <a:r>
            <a:rPr lang="en-IE" sz="1000" b="0" kern="1200" dirty="0"/>
            <a:t>collected for specified, explicit and legitimate purposes and not further processed in a manner that is incompatible with those purposes; </a:t>
          </a:r>
          <a:endParaRPr lang="en-GB" sz="1000" b="0" kern="1200" dirty="0"/>
        </a:p>
      </dsp:txBody>
      <dsp:txXfrm>
        <a:off x="1414242" y="1134498"/>
        <a:ext cx="884761" cy="2343388"/>
      </dsp:txXfrm>
    </dsp:sp>
    <dsp:sp modelId="{BB9CDBD1-C991-A543-A5C6-5D4E864B7145}">
      <dsp:nvSpPr>
        <dsp:cNvPr id="0" name=""/>
        <dsp:cNvSpPr/>
      </dsp:nvSpPr>
      <dsp:spPr>
        <a:xfrm>
          <a:off x="2532114" y="0"/>
          <a:ext cx="1174766" cy="36899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E" sz="1300" b="1" kern="1200" dirty="0"/>
            <a:t>[data minimisation]</a:t>
          </a:r>
          <a:endParaRPr lang="en-IE" sz="1300" b="0" kern="1200" dirty="0"/>
        </a:p>
      </dsp:txBody>
      <dsp:txXfrm>
        <a:off x="2532114" y="0"/>
        <a:ext cx="1174766" cy="1106972"/>
      </dsp:txXfrm>
    </dsp:sp>
    <dsp:sp modelId="{D9C0B91F-3AFF-BC4E-A8F9-3E689FC7A6CB}">
      <dsp:nvSpPr>
        <dsp:cNvPr id="0" name=""/>
        <dsp:cNvSpPr/>
      </dsp:nvSpPr>
      <dsp:spPr>
        <a:xfrm>
          <a:off x="2649590" y="1106972"/>
          <a:ext cx="939813" cy="2398440"/>
        </a:xfrm>
        <a:prstGeom prst="roundRect">
          <a:avLst>
            <a:gd name="adj" fmla="val 10000"/>
          </a:avLst>
        </a:prstGeom>
        <a:solidFill>
          <a:schemeClr val="accent2">
            <a:hueOff val="-4081280"/>
            <a:satOff val="-33333"/>
            <a:lumOff val="39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a:lnSpc>
              <a:spcPct val="90000"/>
            </a:lnSpc>
            <a:spcBef>
              <a:spcPct val="0"/>
            </a:spcBef>
            <a:spcAft>
              <a:spcPct val="35000"/>
            </a:spcAft>
            <a:buNone/>
          </a:pPr>
          <a:r>
            <a:rPr lang="en-IE" sz="800" b="1" kern="1200" dirty="0"/>
            <a:t>1.c  </a:t>
          </a:r>
          <a:r>
            <a:rPr lang="en-IE" sz="800" b="0" kern="1200" dirty="0"/>
            <a:t>adequate, relevant and limited to what is necessary in relation to the purposes for which they are processed; </a:t>
          </a:r>
        </a:p>
      </dsp:txBody>
      <dsp:txXfrm>
        <a:off x="2677116" y="1134498"/>
        <a:ext cx="884761" cy="2343388"/>
      </dsp:txXfrm>
    </dsp:sp>
    <dsp:sp modelId="{0556FBDF-D5E3-9C47-927B-92BBCCAD24DF}">
      <dsp:nvSpPr>
        <dsp:cNvPr id="0" name=""/>
        <dsp:cNvSpPr/>
      </dsp:nvSpPr>
      <dsp:spPr>
        <a:xfrm>
          <a:off x="3794988" y="0"/>
          <a:ext cx="1174766" cy="36899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t>[accuracy]</a:t>
          </a:r>
          <a:endParaRPr lang="en-IE" sz="1300" b="0" kern="1200" dirty="0"/>
        </a:p>
      </dsp:txBody>
      <dsp:txXfrm>
        <a:off x="3794988" y="0"/>
        <a:ext cx="1174766" cy="1106972"/>
      </dsp:txXfrm>
    </dsp:sp>
    <dsp:sp modelId="{869D8540-19C3-1E45-8A29-C74A87EAAFC5}">
      <dsp:nvSpPr>
        <dsp:cNvPr id="0" name=""/>
        <dsp:cNvSpPr/>
      </dsp:nvSpPr>
      <dsp:spPr>
        <a:xfrm>
          <a:off x="3912464" y="1106972"/>
          <a:ext cx="939813" cy="2398440"/>
        </a:xfrm>
        <a:prstGeom prst="roundRect">
          <a:avLst>
            <a:gd name="adj" fmla="val 10000"/>
          </a:avLst>
        </a:prstGeom>
        <a:solidFill>
          <a:schemeClr val="accent2">
            <a:hueOff val="-6121920"/>
            <a:satOff val="-50000"/>
            <a:lumOff val="5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a:lnSpc>
              <a:spcPct val="90000"/>
            </a:lnSpc>
            <a:spcBef>
              <a:spcPct val="0"/>
            </a:spcBef>
            <a:spcAft>
              <a:spcPct val="35000"/>
            </a:spcAft>
            <a:buNone/>
          </a:pPr>
          <a:r>
            <a:rPr lang="en-IE" sz="800" b="0" kern="1200" dirty="0"/>
            <a:t> </a:t>
          </a:r>
          <a:r>
            <a:rPr lang="en-GB" sz="800" b="1" kern="1200" dirty="0"/>
            <a:t>1.d </a:t>
          </a:r>
          <a:r>
            <a:rPr lang="en-IE" sz="800" b="0" kern="1200" dirty="0"/>
            <a:t>accurate and, where necessary, kept up to date; every reasonable step must be taken to ensure that personal data that are inaccurate, having regard to the purposes for which they are processed, are erased or rectified without delay </a:t>
          </a:r>
        </a:p>
      </dsp:txBody>
      <dsp:txXfrm>
        <a:off x="3939990" y="1134498"/>
        <a:ext cx="884761" cy="2343388"/>
      </dsp:txXfrm>
    </dsp:sp>
    <dsp:sp modelId="{8685477E-194A-8D4B-BC42-28B9EEEEF26E}">
      <dsp:nvSpPr>
        <dsp:cNvPr id="0" name=""/>
        <dsp:cNvSpPr/>
      </dsp:nvSpPr>
      <dsp:spPr>
        <a:xfrm>
          <a:off x="5057862" y="0"/>
          <a:ext cx="1174766" cy="36899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E" sz="1300" b="1" kern="1200" dirty="0"/>
            <a:t>[storage limitation]</a:t>
          </a:r>
          <a:endParaRPr lang="en-IE" sz="1300" b="0" kern="1200" dirty="0"/>
        </a:p>
      </dsp:txBody>
      <dsp:txXfrm>
        <a:off x="5057862" y="0"/>
        <a:ext cx="1174766" cy="1106972"/>
      </dsp:txXfrm>
    </dsp:sp>
    <dsp:sp modelId="{4741493B-34AF-A14A-BA81-D27EA2F74A99}">
      <dsp:nvSpPr>
        <dsp:cNvPr id="0" name=""/>
        <dsp:cNvSpPr/>
      </dsp:nvSpPr>
      <dsp:spPr>
        <a:xfrm>
          <a:off x="5175338" y="1106972"/>
          <a:ext cx="939813" cy="2398440"/>
        </a:xfrm>
        <a:prstGeom prst="roundRect">
          <a:avLst>
            <a:gd name="adj" fmla="val 10000"/>
          </a:avLst>
        </a:prstGeom>
        <a:solidFill>
          <a:schemeClr val="accent2">
            <a:hueOff val="-8162561"/>
            <a:satOff val="-66667"/>
            <a:lumOff val="79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a:lnSpc>
              <a:spcPct val="90000"/>
            </a:lnSpc>
            <a:spcBef>
              <a:spcPct val="0"/>
            </a:spcBef>
            <a:spcAft>
              <a:spcPct val="35000"/>
            </a:spcAft>
            <a:buNone/>
          </a:pPr>
          <a:r>
            <a:rPr lang="en-IE" sz="800" b="1" kern="1200" dirty="0"/>
            <a:t>1.e </a:t>
          </a:r>
          <a:r>
            <a:rPr lang="en-IE" sz="800" b="0" kern="1200" dirty="0"/>
            <a:t>kept in a form which permits identification of data subjects for no longer than is necessary for the purposes for which the personal data are processed; </a:t>
          </a:r>
        </a:p>
      </dsp:txBody>
      <dsp:txXfrm>
        <a:off x="5202864" y="1134498"/>
        <a:ext cx="884761" cy="2343388"/>
      </dsp:txXfrm>
    </dsp:sp>
    <dsp:sp modelId="{54336A72-3F8F-C342-A9C1-6FF48F4358FA}">
      <dsp:nvSpPr>
        <dsp:cNvPr id="0" name=""/>
        <dsp:cNvSpPr/>
      </dsp:nvSpPr>
      <dsp:spPr>
        <a:xfrm>
          <a:off x="6320736" y="0"/>
          <a:ext cx="1174766" cy="36899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t>[integrity and confidentiality]</a:t>
          </a:r>
          <a:endParaRPr lang="it-IT" sz="1300" b="0" kern="1200" dirty="0"/>
        </a:p>
      </dsp:txBody>
      <dsp:txXfrm>
        <a:off x="6320736" y="0"/>
        <a:ext cx="1174766" cy="1106972"/>
      </dsp:txXfrm>
    </dsp:sp>
    <dsp:sp modelId="{444FC1CB-23E8-714C-AB10-13D2A4DDF632}">
      <dsp:nvSpPr>
        <dsp:cNvPr id="0" name=""/>
        <dsp:cNvSpPr/>
      </dsp:nvSpPr>
      <dsp:spPr>
        <a:xfrm>
          <a:off x="6438213" y="1106972"/>
          <a:ext cx="939813" cy="2398440"/>
        </a:xfrm>
        <a:prstGeom prst="roundRect">
          <a:avLst>
            <a:gd name="adj" fmla="val 10000"/>
          </a:avLst>
        </a:prstGeom>
        <a:solidFill>
          <a:schemeClr val="accent2">
            <a:hueOff val="-10203201"/>
            <a:satOff val="-83333"/>
            <a:lumOff val="99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a:lnSpc>
              <a:spcPct val="90000"/>
            </a:lnSpc>
            <a:spcBef>
              <a:spcPct val="0"/>
            </a:spcBef>
            <a:spcAft>
              <a:spcPct val="35000"/>
            </a:spcAft>
            <a:buNone/>
          </a:pPr>
          <a:r>
            <a:rPr lang="en-GB" sz="800" b="1" kern="1200" dirty="0"/>
            <a:t>1.f  </a:t>
          </a:r>
          <a:r>
            <a:rPr lang="en-IE" sz="800" b="0" kern="1200" dirty="0"/>
            <a:t>processed in a manner that ensures appropriate security of the personal data, including protection against unauthorised or unlawful processing and against accidental loss, destruction or damage, using appropriate technical or organisational measures </a:t>
          </a:r>
          <a:endParaRPr lang="it-IT" sz="800" b="0" kern="1200" dirty="0"/>
        </a:p>
      </dsp:txBody>
      <dsp:txXfrm>
        <a:off x="6465739" y="1134498"/>
        <a:ext cx="884761" cy="2343388"/>
      </dsp:txXfrm>
    </dsp:sp>
    <dsp:sp modelId="{03E59779-E7C6-3C42-A5C2-302DCEF79E9F}">
      <dsp:nvSpPr>
        <dsp:cNvPr id="0" name=""/>
        <dsp:cNvSpPr/>
      </dsp:nvSpPr>
      <dsp:spPr>
        <a:xfrm>
          <a:off x="7583610" y="0"/>
          <a:ext cx="1174766" cy="36899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[accountability]</a:t>
          </a:r>
          <a:endParaRPr lang="en-GB" sz="1200" kern="1200" dirty="0"/>
        </a:p>
      </dsp:txBody>
      <dsp:txXfrm>
        <a:off x="7583610" y="0"/>
        <a:ext cx="1174766" cy="1106972"/>
      </dsp:txXfrm>
    </dsp:sp>
    <dsp:sp modelId="{05763C56-9F5E-BD47-99D0-B165C95A3313}">
      <dsp:nvSpPr>
        <dsp:cNvPr id="0" name=""/>
        <dsp:cNvSpPr/>
      </dsp:nvSpPr>
      <dsp:spPr>
        <a:xfrm>
          <a:off x="7701087" y="1106972"/>
          <a:ext cx="939813" cy="2398440"/>
        </a:xfrm>
        <a:prstGeom prst="roundRect">
          <a:avLst>
            <a:gd name="adj" fmla="val 10000"/>
          </a:avLst>
        </a:prstGeom>
        <a:solidFill>
          <a:schemeClr val="accent2">
            <a:hueOff val="-12243841"/>
            <a:satOff val="-100000"/>
            <a:lumOff val="1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IE" sz="1100" kern="1200" dirty="0">
              <a:latin typeface="EUAlbertina"/>
            </a:rPr>
            <a:t> 2. The controller shall be responsible for, and be able to demonstrate compliance with</a:t>
          </a:r>
          <a:endParaRPr lang="en-GB" sz="1100" kern="1200" dirty="0"/>
        </a:p>
      </dsp:txBody>
      <dsp:txXfrm>
        <a:off x="7728613" y="1134498"/>
        <a:ext cx="884761" cy="23433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9E17F-BBE8-5A4D-8793-501DD5713F47}">
      <dsp:nvSpPr>
        <dsp:cNvPr id="0" name=""/>
        <dsp:cNvSpPr/>
      </dsp:nvSpPr>
      <dsp:spPr>
        <a:xfrm>
          <a:off x="0" y="266902"/>
          <a:ext cx="8720191" cy="680399"/>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6784" tIns="333248" rIns="676784" bIns="113792" numCol="1" spcCol="1270" anchor="t" anchorCtr="0">
          <a:noAutofit/>
        </a:bodyPr>
        <a:lstStyle/>
        <a:p>
          <a:pPr marL="171450" lvl="1" indent="-171450" algn="l" defTabSz="711200">
            <a:lnSpc>
              <a:spcPct val="90000"/>
            </a:lnSpc>
            <a:spcBef>
              <a:spcPct val="0"/>
            </a:spcBef>
            <a:spcAft>
              <a:spcPct val="15000"/>
            </a:spcAft>
            <a:buChar char="•"/>
          </a:pPr>
          <a:r>
            <a:rPr lang="it-IT" sz="1600" kern="1200" baseline="0" dirty="0" err="1"/>
            <a:t>ensures</a:t>
          </a:r>
          <a:r>
            <a:rPr lang="it-IT" sz="1600" kern="1200" baseline="0" dirty="0"/>
            <a:t> + </a:t>
          </a:r>
          <a:r>
            <a:rPr lang="it-IT" sz="1600" kern="1200" baseline="0" dirty="0" err="1"/>
            <a:t>able</a:t>
          </a:r>
          <a:r>
            <a:rPr lang="it-IT" sz="1600" kern="1200" baseline="0" dirty="0"/>
            <a:t> to </a:t>
          </a:r>
          <a:r>
            <a:rPr lang="it-IT" sz="1600" kern="1200" baseline="0" dirty="0" err="1"/>
            <a:t>demonstrate</a:t>
          </a:r>
          <a:r>
            <a:rPr lang="it-IT" sz="1600" kern="1200" baseline="0" dirty="0"/>
            <a:t> </a:t>
          </a:r>
          <a:r>
            <a:rPr lang="it-IT" sz="1600" kern="1200" baseline="0" dirty="0" err="1"/>
            <a:t>that</a:t>
          </a:r>
          <a:r>
            <a:rPr lang="it-IT" sz="1600" kern="1200" baseline="0" dirty="0"/>
            <a:t> processing </a:t>
          </a:r>
          <a:r>
            <a:rPr lang="it-IT" sz="1600" kern="1200" baseline="0" dirty="0" err="1"/>
            <a:t>complies</a:t>
          </a:r>
          <a:r>
            <a:rPr lang="it-IT" sz="1600" kern="1200" baseline="0" dirty="0"/>
            <a:t> with GDPR</a:t>
          </a:r>
          <a:endParaRPr lang="it-IT" sz="1600" kern="1200" dirty="0"/>
        </a:p>
      </dsp:txBody>
      <dsp:txXfrm>
        <a:off x="0" y="266902"/>
        <a:ext cx="8720191" cy="680399"/>
      </dsp:txXfrm>
    </dsp:sp>
    <dsp:sp modelId="{0664D800-F6C6-C747-B2B5-C528104887F5}">
      <dsp:nvSpPr>
        <dsp:cNvPr id="0" name=""/>
        <dsp:cNvSpPr/>
      </dsp:nvSpPr>
      <dsp:spPr>
        <a:xfrm>
          <a:off x="436009" y="30742"/>
          <a:ext cx="6104133" cy="47232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722" tIns="0" rIns="230722" bIns="0" numCol="1" spcCol="1270" anchor="ctr" anchorCtr="0">
          <a:noAutofit/>
        </a:bodyPr>
        <a:lstStyle/>
        <a:p>
          <a:pPr marL="0" lvl="0" indent="0" algn="l" defTabSz="711200">
            <a:lnSpc>
              <a:spcPct val="90000"/>
            </a:lnSpc>
            <a:spcBef>
              <a:spcPct val="0"/>
            </a:spcBef>
            <a:spcAft>
              <a:spcPct val="35000"/>
            </a:spcAft>
            <a:buNone/>
          </a:pPr>
          <a:r>
            <a:rPr lang="it-IT" sz="1600" b="1" kern="1200" baseline="0" dirty="0" err="1"/>
            <a:t>What</a:t>
          </a:r>
          <a:r>
            <a:rPr lang="it-IT" sz="1600" kern="1200" baseline="0" dirty="0"/>
            <a:t>:</a:t>
          </a:r>
          <a:endParaRPr lang="it-IT" sz="1600" kern="1200" dirty="0"/>
        </a:p>
      </dsp:txBody>
      <dsp:txXfrm>
        <a:off x="459066" y="53799"/>
        <a:ext cx="6058019" cy="426206"/>
      </dsp:txXfrm>
    </dsp:sp>
    <dsp:sp modelId="{BA6ACCE6-A0C4-1448-8F6C-3B56ACF8B1C8}">
      <dsp:nvSpPr>
        <dsp:cNvPr id="0" name=""/>
        <dsp:cNvSpPr/>
      </dsp:nvSpPr>
      <dsp:spPr>
        <a:xfrm>
          <a:off x="0" y="1269862"/>
          <a:ext cx="8720191" cy="680399"/>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6784" tIns="333248" rIns="676784" bIns="113792" numCol="1" spcCol="1270" anchor="t" anchorCtr="0">
          <a:noAutofit/>
        </a:bodyPr>
        <a:lstStyle/>
        <a:p>
          <a:pPr marL="171450" lvl="1" indent="-171450" algn="l" defTabSz="711200">
            <a:lnSpc>
              <a:spcPct val="90000"/>
            </a:lnSpc>
            <a:spcBef>
              <a:spcPct val="0"/>
            </a:spcBef>
            <a:spcAft>
              <a:spcPct val="15000"/>
            </a:spcAft>
            <a:buChar char="•"/>
          </a:pPr>
          <a:r>
            <a:rPr lang="it-IT" sz="1600" kern="1200" baseline="0" dirty="0" err="1"/>
            <a:t>implement</a:t>
          </a:r>
          <a:r>
            <a:rPr lang="it-IT" sz="1600" kern="1200" baseline="0" dirty="0"/>
            <a:t> </a:t>
          </a:r>
          <a:r>
            <a:rPr lang="it-IT" sz="1600" b="1" kern="1200" baseline="0" dirty="0"/>
            <a:t>appropriate</a:t>
          </a:r>
          <a:r>
            <a:rPr lang="it-IT" sz="1600" kern="1200" baseline="0" dirty="0"/>
            <a:t> </a:t>
          </a:r>
          <a:r>
            <a:rPr lang="it-IT" sz="1600" kern="1200" baseline="0" dirty="0" err="1"/>
            <a:t>technical</a:t>
          </a:r>
          <a:r>
            <a:rPr lang="it-IT" sz="1600" kern="1200" baseline="0" dirty="0"/>
            <a:t> &amp; </a:t>
          </a:r>
          <a:r>
            <a:rPr lang="it-IT" sz="1600" kern="1200" baseline="0" dirty="0" err="1"/>
            <a:t>organizational</a:t>
          </a:r>
          <a:r>
            <a:rPr lang="it-IT" sz="1600" kern="1200" baseline="0" dirty="0"/>
            <a:t> </a:t>
          </a:r>
          <a:r>
            <a:rPr lang="it-IT" sz="1600" kern="1200" baseline="0" dirty="0" err="1"/>
            <a:t>measures</a:t>
          </a:r>
          <a:r>
            <a:rPr lang="it-IT" sz="1600" kern="1200" baseline="0" dirty="0"/>
            <a:t> (</a:t>
          </a:r>
          <a:r>
            <a:rPr lang="it-IT" sz="1600" kern="1200" baseline="0" dirty="0" err="1"/>
            <a:t>updated</a:t>
          </a:r>
          <a:r>
            <a:rPr lang="it-IT" sz="1600" kern="1200" baseline="0" dirty="0"/>
            <a:t> </a:t>
          </a:r>
          <a:r>
            <a:rPr lang="it-IT" sz="1600" kern="1200" baseline="0" dirty="0" err="1"/>
            <a:t>as</a:t>
          </a:r>
          <a:r>
            <a:rPr lang="it-IT" sz="1600" kern="1200" baseline="0" dirty="0"/>
            <a:t> </a:t>
          </a:r>
          <a:r>
            <a:rPr lang="it-IT" sz="1600" kern="1200" baseline="0" dirty="0" err="1"/>
            <a:t>needed</a:t>
          </a:r>
          <a:r>
            <a:rPr lang="it-IT" sz="1600" kern="1200" baseline="0" dirty="0"/>
            <a:t>)</a:t>
          </a:r>
          <a:endParaRPr lang="it-IT" sz="1600" kern="1200" dirty="0"/>
        </a:p>
      </dsp:txBody>
      <dsp:txXfrm>
        <a:off x="0" y="1269862"/>
        <a:ext cx="8720191" cy="680399"/>
      </dsp:txXfrm>
    </dsp:sp>
    <dsp:sp modelId="{C4C34125-BA84-DA43-AF4F-1A7BA666F704}">
      <dsp:nvSpPr>
        <dsp:cNvPr id="0" name=""/>
        <dsp:cNvSpPr/>
      </dsp:nvSpPr>
      <dsp:spPr>
        <a:xfrm>
          <a:off x="436009" y="1033702"/>
          <a:ext cx="6104133" cy="47232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722" tIns="0" rIns="230722" bIns="0" numCol="1" spcCol="1270" anchor="ctr" anchorCtr="0">
          <a:noAutofit/>
        </a:bodyPr>
        <a:lstStyle/>
        <a:p>
          <a:pPr marL="0" lvl="0" indent="0" algn="l" defTabSz="711200">
            <a:lnSpc>
              <a:spcPct val="90000"/>
            </a:lnSpc>
            <a:spcBef>
              <a:spcPct val="0"/>
            </a:spcBef>
            <a:spcAft>
              <a:spcPct val="35000"/>
            </a:spcAft>
            <a:buNone/>
          </a:pPr>
          <a:r>
            <a:rPr lang="it-IT" sz="1600" b="1" kern="1200" baseline="0" dirty="0"/>
            <a:t>How</a:t>
          </a:r>
          <a:r>
            <a:rPr lang="it-IT" sz="1600" kern="1200" baseline="0" dirty="0"/>
            <a:t>:</a:t>
          </a:r>
          <a:endParaRPr lang="it-IT" sz="1600" kern="1200" dirty="0"/>
        </a:p>
      </dsp:txBody>
      <dsp:txXfrm>
        <a:off x="459066" y="1056759"/>
        <a:ext cx="6058019" cy="426206"/>
      </dsp:txXfrm>
    </dsp:sp>
    <dsp:sp modelId="{7ED65D86-C9BD-1F49-A716-9A632B138B2B}">
      <dsp:nvSpPr>
        <dsp:cNvPr id="0" name=""/>
        <dsp:cNvSpPr/>
      </dsp:nvSpPr>
      <dsp:spPr>
        <a:xfrm>
          <a:off x="0" y="2272822"/>
          <a:ext cx="8720191" cy="1209599"/>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6784" tIns="333248" rIns="676784" bIns="113792" numCol="1" spcCol="1270" anchor="t" anchorCtr="0">
          <a:noAutofit/>
        </a:bodyPr>
        <a:lstStyle/>
        <a:p>
          <a:pPr marL="171450" lvl="1" indent="-171450" algn="l" defTabSz="711200">
            <a:lnSpc>
              <a:spcPct val="90000"/>
            </a:lnSpc>
            <a:spcBef>
              <a:spcPct val="0"/>
            </a:spcBef>
            <a:spcAft>
              <a:spcPct val="15000"/>
            </a:spcAft>
            <a:buChar char="•"/>
          </a:pPr>
          <a:r>
            <a:rPr lang="it-IT" sz="1600" kern="1200" dirty="0"/>
            <a:t>nature, scope, </a:t>
          </a:r>
          <a:r>
            <a:rPr lang="it-IT" sz="1600" kern="1200" dirty="0" err="1"/>
            <a:t>context</a:t>
          </a:r>
          <a:r>
            <a:rPr lang="it-IT" sz="1600" kern="1200" dirty="0"/>
            <a:t> and </a:t>
          </a:r>
          <a:r>
            <a:rPr lang="it-IT" sz="1600" kern="1200" dirty="0" err="1"/>
            <a:t>purposes</a:t>
          </a:r>
          <a:r>
            <a:rPr lang="it-IT" sz="1600" kern="1200" dirty="0"/>
            <a:t> of processing</a:t>
          </a:r>
        </a:p>
        <a:p>
          <a:pPr marL="171450" lvl="1" indent="-171450" algn="l" defTabSz="711200">
            <a:lnSpc>
              <a:spcPct val="90000"/>
            </a:lnSpc>
            <a:spcBef>
              <a:spcPct val="0"/>
            </a:spcBef>
            <a:spcAft>
              <a:spcPct val="15000"/>
            </a:spcAft>
            <a:buChar char="•"/>
          </a:pPr>
          <a:r>
            <a:rPr lang="it-IT" sz="1600" kern="1200"/>
            <a:t>risks (likelihood/severity) for rights and freedoms of </a:t>
          </a:r>
          <a:r>
            <a:rPr lang="it-IT" sz="1600" b="1" kern="1200"/>
            <a:t>natural persons</a:t>
          </a:r>
          <a:endParaRPr lang="it-IT" sz="1600" kern="1200"/>
        </a:p>
        <a:p>
          <a:pPr marL="171450" lvl="1" indent="-171450" algn="l" defTabSz="711200">
            <a:lnSpc>
              <a:spcPct val="90000"/>
            </a:lnSpc>
            <a:spcBef>
              <a:spcPct val="0"/>
            </a:spcBef>
            <a:spcAft>
              <a:spcPct val="15000"/>
            </a:spcAft>
            <a:buChar char="•"/>
          </a:pPr>
          <a:r>
            <a:rPr lang="it-IT" sz="1600" b="1" kern="1200" dirty="0"/>
            <a:t>In line with data </a:t>
          </a:r>
          <a:r>
            <a:rPr lang="it-IT" sz="1600" b="1" kern="1200" dirty="0" err="1"/>
            <a:t>protection</a:t>
          </a:r>
          <a:r>
            <a:rPr lang="it-IT" sz="1600" b="1" kern="1200" dirty="0"/>
            <a:t> by design and by default (Art. 25) (EDPB 4/2019)</a:t>
          </a:r>
          <a:endParaRPr lang="it-IT" sz="1600" kern="1200" dirty="0"/>
        </a:p>
      </dsp:txBody>
      <dsp:txXfrm>
        <a:off x="0" y="2272822"/>
        <a:ext cx="8720191" cy="1209599"/>
      </dsp:txXfrm>
    </dsp:sp>
    <dsp:sp modelId="{61BB09B0-ADD7-2949-BBF1-1D4BCD68DE34}">
      <dsp:nvSpPr>
        <dsp:cNvPr id="0" name=""/>
        <dsp:cNvSpPr/>
      </dsp:nvSpPr>
      <dsp:spPr>
        <a:xfrm>
          <a:off x="436009" y="2036662"/>
          <a:ext cx="6104133" cy="47232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722" tIns="0" rIns="230722" bIns="0" numCol="1" spcCol="1270" anchor="ctr" anchorCtr="0">
          <a:noAutofit/>
        </a:bodyPr>
        <a:lstStyle/>
        <a:p>
          <a:pPr marL="0" lvl="0" indent="0" algn="l" defTabSz="711200">
            <a:lnSpc>
              <a:spcPct val="90000"/>
            </a:lnSpc>
            <a:spcBef>
              <a:spcPct val="0"/>
            </a:spcBef>
            <a:spcAft>
              <a:spcPct val="35000"/>
            </a:spcAft>
            <a:buNone/>
          </a:pPr>
          <a:r>
            <a:rPr lang="it-IT" sz="1600" kern="1200" dirty="0" err="1"/>
            <a:t>Measures</a:t>
          </a:r>
          <a:r>
            <a:rPr lang="it-IT" sz="1600" kern="1200" dirty="0"/>
            <a:t> are </a:t>
          </a:r>
          <a:r>
            <a:rPr lang="it-IT" sz="1600" b="1" kern="1200" dirty="0"/>
            <a:t>appropriate</a:t>
          </a:r>
          <a:r>
            <a:rPr lang="it-IT" sz="1600" kern="1200" dirty="0"/>
            <a:t> in relation to:</a:t>
          </a:r>
        </a:p>
      </dsp:txBody>
      <dsp:txXfrm>
        <a:off x="459066" y="2059719"/>
        <a:ext cx="6058019" cy="42620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62133-9E5D-3C4B-909B-5A324DFF6161}">
      <dsp:nvSpPr>
        <dsp:cNvPr id="0" name=""/>
        <dsp:cNvSpPr/>
      </dsp:nvSpPr>
      <dsp:spPr>
        <a:xfrm>
          <a:off x="0" y="85110"/>
          <a:ext cx="5584722"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t-IT" sz="1200" b="0" kern="1200" dirty="0"/>
            <a:t>Art 25 (1) </a:t>
          </a:r>
          <a:r>
            <a:rPr lang="it-IT" sz="1200" b="1" kern="1200" dirty="0">
              <a:highlight>
                <a:srgbClr val="000000"/>
              </a:highlight>
            </a:rPr>
            <a:t>Data </a:t>
          </a:r>
          <a:r>
            <a:rPr lang="it-IT" sz="1200" b="1" kern="1200" dirty="0" err="1">
              <a:highlight>
                <a:srgbClr val="000000"/>
              </a:highlight>
            </a:rPr>
            <a:t>protection</a:t>
          </a:r>
          <a:r>
            <a:rPr lang="it-IT" sz="1200" b="1" kern="1200" dirty="0">
              <a:highlight>
                <a:srgbClr val="000000"/>
              </a:highlight>
            </a:rPr>
            <a:t> by design</a:t>
          </a:r>
          <a:r>
            <a:rPr lang="it-IT" sz="1200" b="0" kern="1200" dirty="0"/>
            <a:t>: </a:t>
          </a:r>
          <a:r>
            <a:rPr lang="it-IT" sz="1200" b="0" kern="1200" dirty="0" err="1"/>
            <a:t>implement</a:t>
          </a:r>
          <a:r>
            <a:rPr lang="it-IT" sz="1200" b="0" kern="1200" dirty="0"/>
            <a:t> </a:t>
          </a:r>
          <a:r>
            <a:rPr lang="it-IT" sz="1200" b="1" kern="1200" dirty="0"/>
            <a:t>appropriate technical and </a:t>
          </a:r>
          <a:r>
            <a:rPr lang="it-IT" sz="1200" b="1" kern="1200" dirty="0" err="1"/>
            <a:t>organisational</a:t>
          </a:r>
          <a:r>
            <a:rPr lang="it-IT" sz="1200" b="1" kern="1200" dirty="0"/>
            <a:t> </a:t>
          </a:r>
          <a:r>
            <a:rPr lang="it-IT" sz="1200" b="1" kern="1200" dirty="0" err="1"/>
            <a:t>measures</a:t>
          </a:r>
          <a:r>
            <a:rPr lang="it-IT" sz="1200" b="0" kern="1200" dirty="0"/>
            <a:t>…</a:t>
          </a:r>
          <a:r>
            <a:rPr lang="it-IT" sz="1200" b="0" kern="1200" dirty="0" err="1"/>
            <a:t>designed</a:t>
          </a:r>
          <a:endParaRPr lang="it-IE" sz="1200" kern="1200" dirty="0"/>
        </a:p>
      </dsp:txBody>
      <dsp:txXfrm>
        <a:off x="59399" y="144509"/>
        <a:ext cx="5465924" cy="1098002"/>
      </dsp:txXfrm>
    </dsp:sp>
    <dsp:sp modelId="{5B86A8D5-2405-7A43-829E-80405AEF961E}">
      <dsp:nvSpPr>
        <dsp:cNvPr id="0" name=""/>
        <dsp:cNvSpPr/>
      </dsp:nvSpPr>
      <dsp:spPr>
        <a:xfrm>
          <a:off x="0" y="1301910"/>
          <a:ext cx="5584722"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315" tIns="15240" rIns="85344" bIns="15240" numCol="1" spcCol="1270" anchor="t" anchorCtr="0">
          <a:noAutofit/>
        </a:bodyPr>
        <a:lstStyle/>
        <a:p>
          <a:pPr marL="114300" lvl="1" indent="-114300" algn="l" defTabSz="533400">
            <a:lnSpc>
              <a:spcPct val="90000"/>
            </a:lnSpc>
            <a:spcBef>
              <a:spcPct val="0"/>
            </a:spcBef>
            <a:spcAft>
              <a:spcPct val="20000"/>
            </a:spcAft>
            <a:buChar char="•"/>
          </a:pPr>
          <a:r>
            <a:rPr lang="it-IT" sz="1200" b="0" kern="1200" dirty="0"/>
            <a:t>to </a:t>
          </a:r>
          <a:r>
            <a:rPr lang="it-IT" sz="1200" b="0" kern="1200" dirty="0" err="1"/>
            <a:t>implement</a:t>
          </a:r>
          <a:r>
            <a:rPr lang="it-IT" sz="1200" b="0" kern="1200" dirty="0"/>
            <a:t> data </a:t>
          </a:r>
          <a:r>
            <a:rPr lang="it-IT" sz="1200" b="0" kern="1200" dirty="0" err="1"/>
            <a:t>protection</a:t>
          </a:r>
          <a:r>
            <a:rPr lang="it-IT" sz="1200" b="0" kern="1200" dirty="0"/>
            <a:t> </a:t>
          </a:r>
          <a:r>
            <a:rPr lang="it-IT" sz="1200" b="0" kern="1200" dirty="0" err="1"/>
            <a:t>principles</a:t>
          </a:r>
          <a:r>
            <a:rPr lang="it-IT" sz="1200" b="0" kern="1200" dirty="0"/>
            <a:t>…in an </a:t>
          </a:r>
          <a:r>
            <a:rPr lang="it-IT" sz="1200" b="0" kern="1200" dirty="0" err="1"/>
            <a:t>effective</a:t>
          </a:r>
          <a:r>
            <a:rPr lang="it-IT" sz="1200" b="0" kern="1200" dirty="0"/>
            <a:t> </a:t>
          </a:r>
          <a:r>
            <a:rPr lang="it-IT" sz="1200" b="0" kern="1200" dirty="0" err="1"/>
            <a:t>manner</a:t>
          </a:r>
          <a:r>
            <a:rPr lang="it-IT" sz="1200" b="0" kern="1200" dirty="0"/>
            <a:t> and</a:t>
          </a:r>
          <a:endParaRPr lang="it-IE" sz="1200" kern="1200" dirty="0"/>
        </a:p>
        <a:p>
          <a:pPr marL="114300" lvl="1" indent="-114300" algn="l" defTabSz="533400">
            <a:lnSpc>
              <a:spcPct val="90000"/>
            </a:lnSpc>
            <a:spcBef>
              <a:spcPct val="0"/>
            </a:spcBef>
            <a:spcAft>
              <a:spcPct val="20000"/>
            </a:spcAft>
            <a:buChar char="•"/>
          </a:pPr>
          <a:r>
            <a:rPr lang="it-IT" sz="1200" b="0" kern="1200" dirty="0"/>
            <a:t>to integrate the </a:t>
          </a:r>
          <a:r>
            <a:rPr lang="it-IT" sz="1200" b="0" kern="1200" dirty="0" err="1"/>
            <a:t>necessary</a:t>
          </a:r>
          <a:r>
            <a:rPr lang="it-IT" sz="1200" b="0" kern="1200" dirty="0"/>
            <a:t> </a:t>
          </a:r>
          <a:r>
            <a:rPr lang="it-IT" sz="1200" b="0" kern="1200" dirty="0" err="1"/>
            <a:t>safeguards</a:t>
          </a:r>
          <a:r>
            <a:rPr lang="it-IT" sz="1200" b="0" kern="1200" dirty="0"/>
            <a:t> </a:t>
          </a:r>
          <a:r>
            <a:rPr lang="it-IT" sz="1200" b="0" kern="1200" dirty="0" err="1"/>
            <a:t>into</a:t>
          </a:r>
          <a:r>
            <a:rPr lang="it-IT" sz="1200" b="0" kern="1200" dirty="0"/>
            <a:t> the processing</a:t>
          </a:r>
          <a:endParaRPr lang="it-IE" sz="1200" kern="1200" dirty="0"/>
        </a:p>
        <a:p>
          <a:pPr marL="114300" lvl="1" indent="-114300" algn="l" defTabSz="533400">
            <a:lnSpc>
              <a:spcPct val="90000"/>
            </a:lnSpc>
            <a:spcBef>
              <a:spcPct val="0"/>
            </a:spcBef>
            <a:spcAft>
              <a:spcPct val="20000"/>
            </a:spcAft>
            <a:buChar char="•"/>
          </a:pPr>
          <a:r>
            <a:rPr lang="it-IT" sz="1200" b="0" kern="1200" dirty="0"/>
            <a:t>in </a:t>
          </a:r>
          <a:r>
            <a:rPr lang="it-IT" sz="1200" b="0" kern="1200" dirty="0" err="1"/>
            <a:t>order</a:t>
          </a:r>
          <a:r>
            <a:rPr lang="it-IT" sz="1200" b="0" kern="1200" dirty="0"/>
            <a:t> to </a:t>
          </a:r>
          <a:r>
            <a:rPr lang="it-IT" sz="1200" b="0" kern="1200" dirty="0" err="1"/>
            <a:t>meet</a:t>
          </a:r>
          <a:r>
            <a:rPr lang="it-IT" sz="1200" b="0" kern="1200" dirty="0"/>
            <a:t> GDPR </a:t>
          </a:r>
          <a:r>
            <a:rPr lang="it-IT" sz="1200" b="0" kern="1200" dirty="0" err="1"/>
            <a:t>requirements</a:t>
          </a:r>
          <a:r>
            <a:rPr lang="it-IT" sz="1200" b="0" kern="1200" dirty="0"/>
            <a:t> + </a:t>
          </a:r>
          <a:r>
            <a:rPr lang="it-IT" sz="1200" b="0" kern="1200" dirty="0" err="1"/>
            <a:t>protect</a:t>
          </a:r>
          <a:r>
            <a:rPr lang="it-IT" sz="1200" b="0" kern="1200" dirty="0"/>
            <a:t> the </a:t>
          </a:r>
          <a:r>
            <a:rPr lang="it-IT" sz="1200" b="0" kern="1200" dirty="0" err="1"/>
            <a:t>rights</a:t>
          </a:r>
          <a:r>
            <a:rPr lang="it-IT" sz="1200" b="0" kern="1200" dirty="0"/>
            <a:t> of data </a:t>
          </a:r>
          <a:r>
            <a:rPr lang="it-IT" sz="1200" b="0" kern="1200" dirty="0" err="1"/>
            <a:t>subjects</a:t>
          </a:r>
          <a:endParaRPr lang="it-IE" sz="1200" kern="1200" dirty="0"/>
        </a:p>
      </dsp:txBody>
      <dsp:txXfrm>
        <a:off x="0" y="1301910"/>
        <a:ext cx="5584722" cy="1076400"/>
      </dsp:txXfrm>
    </dsp:sp>
    <dsp:sp modelId="{598D1863-A1B2-4E40-A0D7-CEBB4EF5F0A6}">
      <dsp:nvSpPr>
        <dsp:cNvPr id="0" name=""/>
        <dsp:cNvSpPr/>
      </dsp:nvSpPr>
      <dsp:spPr>
        <a:xfrm>
          <a:off x="0" y="2378310"/>
          <a:ext cx="5584722"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it-IT" sz="1200" b="0" kern="1200" dirty="0"/>
            <a:t>Art 25 (2) </a:t>
          </a:r>
          <a:r>
            <a:rPr lang="it-IT" sz="1200" b="1" kern="1200" dirty="0">
              <a:highlight>
                <a:srgbClr val="000000"/>
              </a:highlight>
            </a:rPr>
            <a:t>Data </a:t>
          </a:r>
          <a:r>
            <a:rPr lang="it-IT" sz="1200" b="1" kern="1200" dirty="0" err="1">
              <a:highlight>
                <a:srgbClr val="000000"/>
              </a:highlight>
            </a:rPr>
            <a:t>protection</a:t>
          </a:r>
          <a:r>
            <a:rPr lang="it-IT" sz="1200" b="1" kern="1200" dirty="0">
              <a:highlight>
                <a:srgbClr val="000000"/>
              </a:highlight>
            </a:rPr>
            <a:t> by default</a:t>
          </a:r>
          <a:r>
            <a:rPr lang="it-IT" sz="1200" b="0" kern="1200" dirty="0"/>
            <a:t>: </a:t>
          </a:r>
          <a:r>
            <a:rPr lang="it-IT" sz="1200" b="0" kern="1200" dirty="0" err="1"/>
            <a:t>only</a:t>
          </a:r>
          <a:r>
            <a:rPr lang="it-IT" sz="1200" b="0" kern="1200" dirty="0"/>
            <a:t> personal data </a:t>
          </a:r>
          <a:r>
            <a:rPr lang="it-IT" sz="1200" b="0" kern="1200" dirty="0" err="1"/>
            <a:t>which</a:t>
          </a:r>
          <a:r>
            <a:rPr lang="it-IT" sz="1200" b="0" kern="1200" dirty="0"/>
            <a:t> are </a:t>
          </a:r>
          <a:r>
            <a:rPr lang="it-IT" sz="1200" b="0" kern="1200" dirty="0" err="1"/>
            <a:t>necessary</a:t>
          </a:r>
          <a:r>
            <a:rPr lang="it-IT" sz="1200" b="0" kern="1200" dirty="0"/>
            <a:t> for </a:t>
          </a:r>
          <a:r>
            <a:rPr lang="it-IT" sz="1200" b="0" kern="1200" dirty="0" err="1"/>
            <a:t>each</a:t>
          </a:r>
          <a:r>
            <a:rPr lang="it-IT" sz="1200" b="0" kern="1200" dirty="0"/>
            <a:t> </a:t>
          </a:r>
          <a:r>
            <a:rPr lang="it-IT" sz="1200" b="0" kern="1200" dirty="0" err="1"/>
            <a:t>specific</a:t>
          </a:r>
          <a:r>
            <a:rPr lang="it-IT" sz="1200" b="0" kern="1200" dirty="0"/>
            <a:t> </a:t>
          </a:r>
          <a:r>
            <a:rPr lang="it-IT" sz="1200" b="0" kern="1200" dirty="0" err="1"/>
            <a:t>purpose</a:t>
          </a:r>
          <a:r>
            <a:rPr lang="it-IT" sz="1200" b="0" kern="1200" dirty="0"/>
            <a:t> of the processing are </a:t>
          </a:r>
          <a:r>
            <a:rPr lang="it-IT" sz="1200" b="0" kern="1200" dirty="0" err="1"/>
            <a:t>processed</a:t>
          </a:r>
          <a:r>
            <a:rPr lang="it-IT" sz="1200" b="0" kern="1200" dirty="0"/>
            <a:t> </a:t>
          </a:r>
          <a:r>
            <a:rPr lang="it-IT" sz="1200" b="0" kern="1200" dirty="0">
              <a:sym typeface="Wingdings" pitchFamily="2" charset="2"/>
            </a:rPr>
            <a:t></a:t>
          </a:r>
          <a:r>
            <a:rPr lang="it-IT" sz="1200" b="0" kern="1200" dirty="0"/>
            <a:t> data </a:t>
          </a:r>
          <a:r>
            <a:rPr lang="it-IT" sz="1200" b="0" kern="1200" dirty="0" err="1"/>
            <a:t>minimization</a:t>
          </a:r>
          <a:r>
            <a:rPr lang="it-IT" sz="1200" b="0" kern="1200" dirty="0"/>
            <a:t> + </a:t>
          </a:r>
          <a:r>
            <a:rPr lang="it-IT" sz="1200" b="0" kern="1200" dirty="0" err="1"/>
            <a:t>purpose</a:t>
          </a:r>
          <a:r>
            <a:rPr lang="it-IT" sz="1200" b="0" kern="1200" dirty="0"/>
            <a:t> </a:t>
          </a:r>
          <a:r>
            <a:rPr lang="it-IT" sz="1200" b="0" kern="1200" dirty="0" err="1"/>
            <a:t>specification</a:t>
          </a:r>
          <a:r>
            <a:rPr lang="it-IT" sz="1200" b="0" kern="1200" dirty="0"/>
            <a:t> + storage </a:t>
          </a:r>
          <a:r>
            <a:rPr lang="it-IT" sz="1200" b="0" kern="1200" dirty="0" err="1"/>
            <a:t>limitation</a:t>
          </a:r>
          <a:endParaRPr lang="it-IE" sz="1200" kern="1200" dirty="0"/>
        </a:p>
      </dsp:txBody>
      <dsp:txXfrm>
        <a:off x="59399" y="2437709"/>
        <a:ext cx="5465924" cy="109800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EB999-64A3-014F-AC26-F97205C773E3}">
      <dsp:nvSpPr>
        <dsp:cNvPr id="0" name=""/>
        <dsp:cNvSpPr/>
      </dsp:nvSpPr>
      <dsp:spPr>
        <a:xfrm>
          <a:off x="0" y="275284"/>
          <a:ext cx="4699179" cy="2576519"/>
        </a:xfrm>
        <a:prstGeom prst="roundRect">
          <a:avLst>
            <a:gd name="adj" fmla="val 1667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0" kern="1200" dirty="0"/>
            <a:t>1.   </a:t>
          </a:r>
          <a:r>
            <a:rPr lang="it-IT" sz="1600" b="1" kern="1200" dirty="0" err="1"/>
            <a:t>Taking</a:t>
          </a:r>
          <a:r>
            <a:rPr lang="it-IT" sz="1600" b="1" kern="1200" dirty="0"/>
            <a:t> </a:t>
          </a:r>
          <a:r>
            <a:rPr lang="it-IT" sz="1600" b="1" kern="1200" dirty="0" err="1"/>
            <a:t>into</a:t>
          </a:r>
          <a:r>
            <a:rPr lang="it-IT" sz="1600" b="1" kern="1200" dirty="0"/>
            <a:t> account the state of the art</a:t>
          </a:r>
          <a:r>
            <a:rPr lang="it-IT" sz="1600" b="0" kern="1200" dirty="0"/>
            <a:t>, the </a:t>
          </a:r>
          <a:r>
            <a:rPr lang="it-IT" sz="1600" b="1" kern="1200" dirty="0"/>
            <a:t>costs</a:t>
          </a:r>
          <a:r>
            <a:rPr lang="it-IT" sz="1600" b="0" kern="1200" dirty="0"/>
            <a:t> of </a:t>
          </a:r>
          <a:r>
            <a:rPr lang="it-IT" sz="1600" b="0" kern="1200" dirty="0" err="1"/>
            <a:t>implementation</a:t>
          </a:r>
          <a:r>
            <a:rPr lang="it-IT" sz="1600" b="0" kern="1200" dirty="0"/>
            <a:t> and the nature, scope, </a:t>
          </a:r>
          <a:r>
            <a:rPr lang="it-IT" sz="1600" b="0" kern="1200" dirty="0" err="1"/>
            <a:t>context</a:t>
          </a:r>
          <a:r>
            <a:rPr lang="it-IT" sz="1600" b="0" kern="1200" dirty="0"/>
            <a:t> and </a:t>
          </a:r>
          <a:r>
            <a:rPr lang="it-IT" sz="1600" b="0" kern="1200" dirty="0" err="1"/>
            <a:t>purposes</a:t>
          </a:r>
          <a:r>
            <a:rPr lang="it-IT" sz="1600" b="0" kern="1200" dirty="0"/>
            <a:t> of processing </a:t>
          </a:r>
          <a:r>
            <a:rPr lang="it-IT" sz="1600" b="0" kern="1200" dirty="0" err="1"/>
            <a:t>as</a:t>
          </a:r>
          <a:r>
            <a:rPr lang="it-IT" sz="1600" b="0" kern="1200" dirty="0"/>
            <a:t> </a:t>
          </a:r>
          <a:r>
            <a:rPr lang="it-IT" sz="1600" b="0" kern="1200" dirty="0" err="1"/>
            <a:t>well</a:t>
          </a:r>
          <a:r>
            <a:rPr lang="it-IT" sz="1600" b="0" kern="1200" dirty="0"/>
            <a:t> </a:t>
          </a:r>
          <a:r>
            <a:rPr lang="it-IT" sz="1600" b="0" kern="1200" dirty="0" err="1"/>
            <a:t>as</a:t>
          </a:r>
          <a:r>
            <a:rPr lang="it-IT" sz="1600" b="0" kern="1200" dirty="0"/>
            <a:t> the </a:t>
          </a:r>
          <a:r>
            <a:rPr lang="it-IT" sz="1600" b="1" kern="1200" dirty="0"/>
            <a:t>risk of </a:t>
          </a:r>
          <a:r>
            <a:rPr lang="it-IT" sz="1600" b="1" kern="1200" dirty="0" err="1"/>
            <a:t>varying</a:t>
          </a:r>
          <a:r>
            <a:rPr lang="it-IT" sz="1600" b="1" kern="1200" dirty="0"/>
            <a:t> </a:t>
          </a:r>
          <a:r>
            <a:rPr lang="it-IT" sz="1600" b="1" kern="1200" dirty="0" err="1"/>
            <a:t>likelihood</a:t>
          </a:r>
          <a:r>
            <a:rPr lang="it-IT" sz="1600" b="1" kern="1200" dirty="0"/>
            <a:t> and </a:t>
          </a:r>
          <a:r>
            <a:rPr lang="it-IT" sz="1600" b="1" kern="1200" dirty="0" err="1"/>
            <a:t>severity</a:t>
          </a:r>
          <a:r>
            <a:rPr lang="it-IT" sz="1600" b="1" kern="1200" dirty="0"/>
            <a:t> </a:t>
          </a:r>
          <a:r>
            <a:rPr lang="it-IT" sz="1600" b="0" kern="1200" dirty="0"/>
            <a:t>for the </a:t>
          </a:r>
          <a:r>
            <a:rPr lang="it-IT" sz="1600" b="0" kern="1200" dirty="0" err="1"/>
            <a:t>rights</a:t>
          </a:r>
          <a:r>
            <a:rPr lang="it-IT" sz="1600" b="0" kern="1200" dirty="0"/>
            <a:t> and </a:t>
          </a:r>
          <a:r>
            <a:rPr lang="it-IT" sz="1600" b="0" kern="1200" dirty="0" err="1"/>
            <a:t>freedoms</a:t>
          </a:r>
          <a:r>
            <a:rPr lang="it-IT" sz="1600" b="0" kern="1200" dirty="0"/>
            <a:t> of </a:t>
          </a:r>
          <a:r>
            <a:rPr lang="it-IT" sz="1600" b="0" kern="1200" dirty="0" err="1"/>
            <a:t>natural</a:t>
          </a:r>
          <a:r>
            <a:rPr lang="it-IT" sz="1600" b="0" kern="1200" dirty="0"/>
            <a:t> </a:t>
          </a:r>
          <a:r>
            <a:rPr lang="it-IT" sz="1600" b="0" kern="1200" dirty="0" err="1"/>
            <a:t>persons</a:t>
          </a:r>
          <a:r>
            <a:rPr lang="it-IT" sz="1600" b="0" kern="1200" dirty="0"/>
            <a:t>, the controller and the processor </a:t>
          </a:r>
          <a:r>
            <a:rPr lang="it-IT" sz="1600" b="1" kern="1200" dirty="0" err="1"/>
            <a:t>shall</a:t>
          </a:r>
          <a:r>
            <a:rPr lang="it-IT" sz="1600" b="1" kern="1200" dirty="0"/>
            <a:t> </a:t>
          </a:r>
          <a:r>
            <a:rPr lang="it-IT" sz="1600" b="1" kern="1200" dirty="0" err="1"/>
            <a:t>implement</a:t>
          </a:r>
          <a:r>
            <a:rPr lang="it-IT" sz="1600" b="1" kern="1200" dirty="0"/>
            <a:t> appropriate technical and </a:t>
          </a:r>
          <a:r>
            <a:rPr lang="it-IT" sz="1600" b="1" kern="1200" dirty="0" err="1"/>
            <a:t>organisational</a:t>
          </a:r>
          <a:r>
            <a:rPr lang="it-IT" sz="1600" b="1" kern="1200" dirty="0"/>
            <a:t> </a:t>
          </a:r>
          <a:r>
            <a:rPr lang="it-IT" sz="1600" b="1" kern="1200" dirty="0" err="1"/>
            <a:t>measures</a:t>
          </a:r>
          <a:r>
            <a:rPr lang="it-IT" sz="1600" b="0" kern="1200" dirty="0"/>
            <a:t> to </a:t>
          </a:r>
          <a:r>
            <a:rPr lang="it-IT" sz="1600" b="0" kern="1200" dirty="0" err="1"/>
            <a:t>ensure</a:t>
          </a:r>
          <a:r>
            <a:rPr lang="it-IT" sz="1600" b="0" kern="1200" dirty="0"/>
            <a:t> a </a:t>
          </a:r>
          <a:r>
            <a:rPr lang="it-IT" sz="1600" b="0" kern="1200" dirty="0" err="1"/>
            <a:t>level</a:t>
          </a:r>
          <a:r>
            <a:rPr lang="it-IT" sz="1600" b="0" kern="1200" dirty="0"/>
            <a:t> of security appropriate to the risk, </a:t>
          </a:r>
          <a:r>
            <a:rPr lang="it-IT" sz="1600" b="0" kern="1200" dirty="0" err="1"/>
            <a:t>including</a:t>
          </a:r>
          <a:r>
            <a:rPr lang="it-IT" sz="1600" b="0" kern="1200" dirty="0"/>
            <a:t> inter alia </a:t>
          </a:r>
          <a:r>
            <a:rPr lang="it-IT" sz="1600" b="0" kern="1200" dirty="0" err="1"/>
            <a:t>as</a:t>
          </a:r>
          <a:r>
            <a:rPr lang="it-IT" sz="1600" b="0" kern="1200" dirty="0"/>
            <a:t> appropriate:</a:t>
          </a:r>
          <a:endParaRPr lang="it-IE" sz="1600" kern="1200" dirty="0"/>
        </a:p>
      </dsp:txBody>
      <dsp:txXfrm>
        <a:off x="125798" y="401082"/>
        <a:ext cx="4447583" cy="2324923"/>
      </dsp:txXfrm>
    </dsp:sp>
    <dsp:sp modelId="{2FD00CA2-B8E9-5B41-8084-6C77EECDF868}">
      <dsp:nvSpPr>
        <dsp:cNvPr id="0" name=""/>
        <dsp:cNvSpPr/>
      </dsp:nvSpPr>
      <dsp:spPr>
        <a:xfrm>
          <a:off x="4789537" y="368403"/>
          <a:ext cx="3687728" cy="2528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it-IT" sz="1400" b="0" kern="1200" dirty="0"/>
            <a:t>(a) the </a:t>
          </a:r>
          <a:r>
            <a:rPr lang="it-IT" sz="1400" b="1" kern="1200" dirty="0" err="1"/>
            <a:t>pseudonymisation</a:t>
          </a:r>
          <a:r>
            <a:rPr lang="it-IT" sz="1400" b="0" kern="1200" dirty="0"/>
            <a:t> and </a:t>
          </a:r>
          <a:r>
            <a:rPr lang="it-IT" sz="1400" b="1" kern="1200" dirty="0" err="1"/>
            <a:t>encryption</a:t>
          </a:r>
          <a:r>
            <a:rPr lang="it-IT" sz="1400" b="0" kern="1200" dirty="0"/>
            <a:t> of personal data;</a:t>
          </a:r>
          <a:endParaRPr lang="it-IE" sz="1400" kern="1200" dirty="0"/>
        </a:p>
        <a:p>
          <a:pPr marL="114300" lvl="1" indent="-114300" algn="l" defTabSz="622300">
            <a:lnSpc>
              <a:spcPct val="90000"/>
            </a:lnSpc>
            <a:spcBef>
              <a:spcPct val="0"/>
            </a:spcBef>
            <a:spcAft>
              <a:spcPct val="15000"/>
            </a:spcAft>
            <a:buChar char="•"/>
          </a:pPr>
          <a:r>
            <a:rPr lang="it-IT" sz="1400" b="0" kern="1200" dirty="0"/>
            <a:t>(b) the </a:t>
          </a:r>
          <a:r>
            <a:rPr lang="it-IT" sz="1400" b="0" kern="1200" dirty="0" err="1"/>
            <a:t>ability</a:t>
          </a:r>
          <a:r>
            <a:rPr lang="it-IT" sz="1400" b="0" kern="1200" dirty="0"/>
            <a:t> to </a:t>
          </a:r>
          <a:r>
            <a:rPr lang="it-IT" sz="1400" b="0" kern="1200" dirty="0" err="1"/>
            <a:t>ensure</a:t>
          </a:r>
          <a:r>
            <a:rPr lang="it-IT" sz="1400" b="0" kern="1200" dirty="0"/>
            <a:t> the </a:t>
          </a:r>
          <a:r>
            <a:rPr lang="it-IT" sz="1400" b="1" kern="1200" dirty="0" err="1"/>
            <a:t>ongoing</a:t>
          </a:r>
          <a:r>
            <a:rPr lang="it-IT" sz="1400" b="1" kern="1200" dirty="0"/>
            <a:t> </a:t>
          </a:r>
          <a:r>
            <a:rPr lang="it-IT" sz="1400" b="1" kern="1200" dirty="0" err="1"/>
            <a:t>confidentiality</a:t>
          </a:r>
          <a:r>
            <a:rPr lang="it-IT" sz="1400" b="1" kern="1200" dirty="0"/>
            <a:t>, </a:t>
          </a:r>
          <a:r>
            <a:rPr lang="it-IT" sz="1400" b="1" kern="1200" dirty="0" err="1"/>
            <a:t>integrity</a:t>
          </a:r>
          <a:r>
            <a:rPr lang="it-IT" sz="1400" b="1" kern="1200" dirty="0"/>
            <a:t>, </a:t>
          </a:r>
          <a:r>
            <a:rPr lang="it-IT" sz="1400" b="1" kern="1200" dirty="0" err="1"/>
            <a:t>availability</a:t>
          </a:r>
          <a:r>
            <a:rPr lang="it-IT" sz="1400" b="0" kern="1200" dirty="0"/>
            <a:t> and </a:t>
          </a:r>
          <a:r>
            <a:rPr lang="it-IT" sz="1400" b="1" kern="1200" dirty="0" err="1"/>
            <a:t>resilience</a:t>
          </a:r>
          <a:r>
            <a:rPr lang="it-IT" sz="1400" b="0" kern="1200" dirty="0"/>
            <a:t> of processing systems and services;</a:t>
          </a:r>
          <a:endParaRPr lang="it-IE" sz="1400" kern="1200" dirty="0"/>
        </a:p>
        <a:p>
          <a:pPr marL="114300" lvl="1" indent="-114300" algn="l" defTabSz="622300">
            <a:lnSpc>
              <a:spcPct val="90000"/>
            </a:lnSpc>
            <a:spcBef>
              <a:spcPct val="0"/>
            </a:spcBef>
            <a:spcAft>
              <a:spcPct val="15000"/>
            </a:spcAft>
            <a:buChar char="•"/>
          </a:pPr>
          <a:r>
            <a:rPr lang="it-IT" sz="1400" b="0" kern="1200" dirty="0"/>
            <a:t>(c) the </a:t>
          </a:r>
          <a:r>
            <a:rPr lang="it-IT" sz="1400" b="0" kern="1200" dirty="0" err="1"/>
            <a:t>ability</a:t>
          </a:r>
          <a:r>
            <a:rPr lang="it-IT" sz="1400" b="0" kern="1200" dirty="0"/>
            <a:t> to </a:t>
          </a:r>
          <a:r>
            <a:rPr lang="it-IT" sz="1400" b="1" kern="1200" dirty="0" err="1"/>
            <a:t>restore</a:t>
          </a:r>
          <a:r>
            <a:rPr lang="it-IT" sz="1400" b="0" kern="1200" dirty="0"/>
            <a:t> the </a:t>
          </a:r>
          <a:r>
            <a:rPr lang="it-IT" sz="1400" b="0" kern="1200" dirty="0" err="1"/>
            <a:t>availability</a:t>
          </a:r>
          <a:r>
            <a:rPr lang="it-IT" sz="1400" b="0" kern="1200" dirty="0"/>
            <a:t> and access to personal data in a </a:t>
          </a:r>
          <a:r>
            <a:rPr lang="it-IT" sz="1400" b="0" kern="1200" dirty="0" err="1"/>
            <a:t>timely</a:t>
          </a:r>
          <a:r>
            <a:rPr lang="it-IT" sz="1400" b="0" kern="1200" dirty="0"/>
            <a:t> </a:t>
          </a:r>
          <a:r>
            <a:rPr lang="it-IT" sz="1400" b="0" kern="1200" dirty="0" err="1"/>
            <a:t>manner</a:t>
          </a:r>
          <a:r>
            <a:rPr lang="it-IT" sz="1400" b="0" kern="1200" dirty="0"/>
            <a:t> ….</a:t>
          </a:r>
          <a:endParaRPr lang="it-IE" sz="1400" kern="1200" dirty="0"/>
        </a:p>
        <a:p>
          <a:pPr marL="114300" lvl="1" indent="-114300" algn="l" defTabSz="622300">
            <a:lnSpc>
              <a:spcPct val="90000"/>
            </a:lnSpc>
            <a:spcBef>
              <a:spcPct val="0"/>
            </a:spcBef>
            <a:spcAft>
              <a:spcPct val="15000"/>
            </a:spcAft>
            <a:buChar char="•"/>
          </a:pPr>
          <a:r>
            <a:rPr lang="it-IT" sz="1400" b="0" kern="1200" dirty="0"/>
            <a:t>(d) a </a:t>
          </a:r>
          <a:r>
            <a:rPr lang="it-IT" sz="1400" b="0" kern="1200" dirty="0" err="1"/>
            <a:t>process</a:t>
          </a:r>
          <a:r>
            <a:rPr lang="it-IT" sz="1400" b="0" kern="1200" dirty="0"/>
            <a:t> for </a:t>
          </a:r>
          <a:r>
            <a:rPr lang="it-IT" sz="1400" b="0" kern="1200" dirty="0" err="1"/>
            <a:t>regularly</a:t>
          </a:r>
          <a:r>
            <a:rPr lang="it-IT" sz="1400" b="0" kern="1200" dirty="0"/>
            <a:t> </a:t>
          </a:r>
          <a:r>
            <a:rPr lang="it-IT" sz="1400" b="1" kern="1200" dirty="0"/>
            <a:t>testing</a:t>
          </a:r>
          <a:r>
            <a:rPr lang="it-IT" sz="1400" b="0" kern="1200" dirty="0"/>
            <a:t>, </a:t>
          </a:r>
          <a:r>
            <a:rPr lang="it-IT" sz="1400" b="1" kern="1200" dirty="0" err="1"/>
            <a:t>assessing</a:t>
          </a:r>
          <a:r>
            <a:rPr lang="it-IT" sz="1400" b="0" kern="1200" dirty="0"/>
            <a:t> and </a:t>
          </a:r>
          <a:r>
            <a:rPr lang="it-IT" sz="1400" b="1" kern="1200" dirty="0" err="1"/>
            <a:t>evaluating</a:t>
          </a:r>
          <a:r>
            <a:rPr lang="it-IT" sz="1400" b="0" kern="1200" dirty="0"/>
            <a:t> the </a:t>
          </a:r>
          <a:r>
            <a:rPr lang="it-IT" sz="1400" b="0" kern="1200" dirty="0" err="1"/>
            <a:t>effectiveness</a:t>
          </a:r>
          <a:r>
            <a:rPr lang="it-IT" sz="1400" b="0" kern="1200" dirty="0"/>
            <a:t> of technical and </a:t>
          </a:r>
          <a:r>
            <a:rPr lang="it-IT" sz="1400" b="0" kern="1200" dirty="0" err="1"/>
            <a:t>organisational</a:t>
          </a:r>
          <a:r>
            <a:rPr lang="it-IT" sz="1400" b="0" kern="1200" dirty="0"/>
            <a:t> </a:t>
          </a:r>
          <a:r>
            <a:rPr lang="it-IT" sz="1400" b="0" kern="1200" dirty="0" err="1"/>
            <a:t>measures</a:t>
          </a:r>
          <a:r>
            <a:rPr lang="it-IT" sz="1400" b="0" kern="1200" dirty="0"/>
            <a:t> for </a:t>
          </a:r>
          <a:r>
            <a:rPr lang="it-IT" sz="1400" b="0" kern="1200" dirty="0" err="1"/>
            <a:t>ensuring</a:t>
          </a:r>
          <a:r>
            <a:rPr lang="it-IT" sz="1400" b="0" kern="1200" dirty="0"/>
            <a:t> the security of the processing.</a:t>
          </a:r>
          <a:endParaRPr lang="it-IE" sz="1400" kern="1200" dirty="0"/>
        </a:p>
      </dsp:txBody>
      <dsp:txXfrm>
        <a:off x="4789537" y="368403"/>
        <a:ext cx="3687728" cy="252818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42254-B223-004D-9221-800D7A10CACE}">
      <dsp:nvSpPr>
        <dsp:cNvPr id="0" name=""/>
        <dsp:cNvSpPr/>
      </dsp:nvSpPr>
      <dsp:spPr>
        <a:xfrm>
          <a:off x="0" y="0"/>
          <a:ext cx="2939337" cy="313073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1AA9-1B8F-194F-AF56-E31DA91297AA}">
      <dsp:nvSpPr>
        <dsp:cNvPr id="0" name=""/>
        <dsp:cNvSpPr/>
      </dsp:nvSpPr>
      <dsp:spPr>
        <a:xfrm>
          <a:off x="1469668" y="89952"/>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Primary</a:t>
          </a:r>
          <a:r>
            <a:rPr lang="it-IT" sz="2200" kern="1200" dirty="0"/>
            <a:t> </a:t>
          </a:r>
          <a:r>
            <a:rPr lang="it-IT" sz="2200" kern="1200" dirty="0" err="1"/>
            <a:t>law</a:t>
          </a:r>
          <a:endParaRPr lang="it-IT" sz="2200" kern="1200" dirty="0"/>
        </a:p>
      </dsp:txBody>
      <dsp:txXfrm>
        <a:off x="1496831" y="117115"/>
        <a:ext cx="1856243" cy="502113"/>
      </dsp:txXfrm>
    </dsp:sp>
    <dsp:sp modelId="{64C88E38-122E-CB47-B719-8AF01E376E50}">
      <dsp:nvSpPr>
        <dsp:cNvPr id="0" name=""/>
        <dsp:cNvSpPr/>
      </dsp:nvSpPr>
      <dsp:spPr>
        <a:xfrm>
          <a:off x="1469668" y="710621"/>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Secondary</a:t>
          </a:r>
          <a:r>
            <a:rPr lang="it-IT" sz="2200" kern="1200" dirty="0"/>
            <a:t> </a:t>
          </a:r>
          <a:r>
            <a:rPr lang="it-IT" sz="2200" kern="1200" dirty="0" err="1"/>
            <a:t>law</a:t>
          </a:r>
          <a:endParaRPr lang="it-IT" sz="2200" kern="1200" dirty="0"/>
        </a:p>
      </dsp:txBody>
      <dsp:txXfrm>
        <a:off x="1496831" y="737784"/>
        <a:ext cx="1856243" cy="502113"/>
      </dsp:txXfrm>
    </dsp:sp>
    <dsp:sp modelId="{4C785ADC-39E3-4340-9AB8-7104B722B55C}">
      <dsp:nvSpPr>
        <dsp:cNvPr id="0" name=""/>
        <dsp:cNvSpPr/>
      </dsp:nvSpPr>
      <dsp:spPr>
        <a:xfrm>
          <a:off x="1433883" y="1470334"/>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Other</a:t>
          </a:r>
          <a:r>
            <a:rPr lang="it-IT" sz="2200" kern="1200" dirty="0"/>
            <a:t> ‘</a:t>
          </a:r>
          <a:r>
            <a:rPr lang="it-IT" sz="2200" kern="1200" dirty="0" err="1"/>
            <a:t>law</a:t>
          </a:r>
          <a:r>
            <a:rPr lang="it-IT" sz="2200" kern="1200" dirty="0"/>
            <a:t>’</a:t>
          </a:r>
        </a:p>
      </dsp:txBody>
      <dsp:txXfrm>
        <a:off x="1461046" y="1497497"/>
        <a:ext cx="1856243" cy="502113"/>
      </dsp:txXfrm>
    </dsp:sp>
    <dsp:sp modelId="{5689CDD2-1E4F-344D-8827-4C450194B6FA}">
      <dsp:nvSpPr>
        <dsp:cNvPr id="0" name=""/>
        <dsp:cNvSpPr/>
      </dsp:nvSpPr>
      <dsp:spPr>
        <a:xfrm>
          <a:off x="1469668" y="2574298"/>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Technology</a:t>
          </a:r>
        </a:p>
      </dsp:txBody>
      <dsp:txXfrm>
        <a:off x="1496831" y="2601461"/>
        <a:ext cx="1856243" cy="502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42254-B223-004D-9221-800D7A10CACE}">
      <dsp:nvSpPr>
        <dsp:cNvPr id="0" name=""/>
        <dsp:cNvSpPr/>
      </dsp:nvSpPr>
      <dsp:spPr>
        <a:xfrm>
          <a:off x="0" y="0"/>
          <a:ext cx="2939337" cy="313073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1AA9-1B8F-194F-AF56-E31DA91297AA}">
      <dsp:nvSpPr>
        <dsp:cNvPr id="0" name=""/>
        <dsp:cNvSpPr/>
      </dsp:nvSpPr>
      <dsp:spPr>
        <a:xfrm>
          <a:off x="1469668" y="89952"/>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Primary</a:t>
          </a:r>
          <a:r>
            <a:rPr lang="it-IT" sz="2200" kern="1200" dirty="0"/>
            <a:t> </a:t>
          </a:r>
          <a:r>
            <a:rPr lang="it-IT" sz="2200" kern="1200" dirty="0" err="1"/>
            <a:t>law</a:t>
          </a:r>
          <a:endParaRPr lang="it-IT" sz="2200" kern="1200" dirty="0"/>
        </a:p>
      </dsp:txBody>
      <dsp:txXfrm>
        <a:off x="1496831" y="117115"/>
        <a:ext cx="1856243" cy="502113"/>
      </dsp:txXfrm>
    </dsp:sp>
    <dsp:sp modelId="{64C88E38-122E-CB47-B719-8AF01E376E50}">
      <dsp:nvSpPr>
        <dsp:cNvPr id="0" name=""/>
        <dsp:cNvSpPr/>
      </dsp:nvSpPr>
      <dsp:spPr>
        <a:xfrm>
          <a:off x="1469668" y="710621"/>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Secondary</a:t>
          </a:r>
          <a:r>
            <a:rPr lang="it-IT" sz="2200" kern="1200" dirty="0"/>
            <a:t> </a:t>
          </a:r>
          <a:r>
            <a:rPr lang="it-IT" sz="2200" kern="1200" dirty="0" err="1"/>
            <a:t>law</a:t>
          </a:r>
          <a:endParaRPr lang="it-IT" sz="2200" kern="1200" dirty="0"/>
        </a:p>
      </dsp:txBody>
      <dsp:txXfrm>
        <a:off x="1496831" y="737784"/>
        <a:ext cx="1856243" cy="502113"/>
      </dsp:txXfrm>
    </dsp:sp>
    <dsp:sp modelId="{4C785ADC-39E3-4340-9AB8-7104B722B55C}">
      <dsp:nvSpPr>
        <dsp:cNvPr id="0" name=""/>
        <dsp:cNvSpPr/>
      </dsp:nvSpPr>
      <dsp:spPr>
        <a:xfrm>
          <a:off x="1433883" y="1470334"/>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Other</a:t>
          </a:r>
          <a:r>
            <a:rPr lang="it-IT" sz="2200" kern="1200" dirty="0"/>
            <a:t> ‘</a:t>
          </a:r>
          <a:r>
            <a:rPr lang="it-IT" sz="2200" kern="1200" dirty="0" err="1"/>
            <a:t>law</a:t>
          </a:r>
          <a:r>
            <a:rPr lang="it-IT" sz="2200" kern="1200" dirty="0"/>
            <a:t>’</a:t>
          </a:r>
        </a:p>
      </dsp:txBody>
      <dsp:txXfrm>
        <a:off x="1461046" y="1497497"/>
        <a:ext cx="1856243" cy="502113"/>
      </dsp:txXfrm>
    </dsp:sp>
    <dsp:sp modelId="{5689CDD2-1E4F-344D-8827-4C450194B6FA}">
      <dsp:nvSpPr>
        <dsp:cNvPr id="0" name=""/>
        <dsp:cNvSpPr/>
      </dsp:nvSpPr>
      <dsp:spPr>
        <a:xfrm>
          <a:off x="1469668" y="2574298"/>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Technology</a:t>
          </a:r>
        </a:p>
      </dsp:txBody>
      <dsp:txXfrm>
        <a:off x="1496831" y="2601461"/>
        <a:ext cx="1856243" cy="50211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42254-B223-004D-9221-800D7A10CACE}">
      <dsp:nvSpPr>
        <dsp:cNvPr id="0" name=""/>
        <dsp:cNvSpPr/>
      </dsp:nvSpPr>
      <dsp:spPr>
        <a:xfrm rot="10800000">
          <a:off x="0" y="0"/>
          <a:ext cx="2939337" cy="3276705"/>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1AA9-1B8F-194F-AF56-E31DA91297AA}">
      <dsp:nvSpPr>
        <dsp:cNvPr id="0" name=""/>
        <dsp:cNvSpPr/>
      </dsp:nvSpPr>
      <dsp:spPr>
        <a:xfrm>
          <a:off x="1419038" y="2216216"/>
          <a:ext cx="1910569" cy="58238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Primary</a:t>
          </a:r>
          <a:r>
            <a:rPr lang="it-IT" sz="2200" kern="1200" dirty="0"/>
            <a:t> </a:t>
          </a:r>
          <a:r>
            <a:rPr lang="it-IT" sz="2200" kern="1200" dirty="0" err="1"/>
            <a:t>law</a:t>
          </a:r>
          <a:endParaRPr lang="it-IT" sz="2200" kern="1200" dirty="0"/>
        </a:p>
      </dsp:txBody>
      <dsp:txXfrm>
        <a:off x="1447468" y="2244646"/>
        <a:ext cx="1853709" cy="525523"/>
      </dsp:txXfrm>
    </dsp:sp>
    <dsp:sp modelId="{64C88E38-122E-CB47-B719-8AF01E376E50}">
      <dsp:nvSpPr>
        <dsp:cNvPr id="0" name=""/>
        <dsp:cNvSpPr/>
      </dsp:nvSpPr>
      <dsp:spPr>
        <a:xfrm>
          <a:off x="1469668" y="1520565"/>
          <a:ext cx="1910569" cy="58238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Secondary</a:t>
          </a:r>
          <a:r>
            <a:rPr lang="it-IT" sz="2200" kern="1200" dirty="0"/>
            <a:t> </a:t>
          </a:r>
          <a:r>
            <a:rPr lang="it-IT" sz="2200" kern="1200" dirty="0" err="1"/>
            <a:t>law</a:t>
          </a:r>
          <a:endParaRPr lang="it-IT" sz="2200" kern="1200" dirty="0"/>
        </a:p>
      </dsp:txBody>
      <dsp:txXfrm>
        <a:off x="1498098" y="1548995"/>
        <a:ext cx="1853709" cy="525523"/>
      </dsp:txXfrm>
    </dsp:sp>
    <dsp:sp modelId="{4C785ADC-39E3-4340-9AB8-7104B722B55C}">
      <dsp:nvSpPr>
        <dsp:cNvPr id="0" name=""/>
        <dsp:cNvSpPr/>
      </dsp:nvSpPr>
      <dsp:spPr>
        <a:xfrm>
          <a:off x="1455033" y="794491"/>
          <a:ext cx="1910569" cy="58238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Other</a:t>
          </a:r>
          <a:r>
            <a:rPr lang="it-IT" sz="2200" kern="1200" dirty="0"/>
            <a:t> ‘</a:t>
          </a:r>
          <a:r>
            <a:rPr lang="it-IT" sz="2200" kern="1200" dirty="0" err="1"/>
            <a:t>law</a:t>
          </a:r>
          <a:r>
            <a:rPr lang="it-IT" sz="2200" kern="1200" dirty="0"/>
            <a:t>’</a:t>
          </a:r>
        </a:p>
      </dsp:txBody>
      <dsp:txXfrm>
        <a:off x="1483463" y="822921"/>
        <a:ext cx="1853709" cy="525523"/>
      </dsp:txXfrm>
    </dsp:sp>
    <dsp:sp modelId="{5689CDD2-1E4F-344D-8827-4C450194B6FA}">
      <dsp:nvSpPr>
        <dsp:cNvPr id="0" name=""/>
        <dsp:cNvSpPr/>
      </dsp:nvSpPr>
      <dsp:spPr>
        <a:xfrm>
          <a:off x="1469668" y="29600"/>
          <a:ext cx="1910569" cy="58238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Technology</a:t>
          </a:r>
        </a:p>
      </dsp:txBody>
      <dsp:txXfrm>
        <a:off x="1498098" y="58030"/>
        <a:ext cx="1853709" cy="5255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AC4FE-6F55-6642-8E10-3ECCD6EA9298}">
      <dsp:nvSpPr>
        <dsp:cNvPr id="0" name=""/>
        <dsp:cNvSpPr/>
      </dsp:nvSpPr>
      <dsp:spPr>
        <a:xfrm>
          <a:off x="3792" y="936053"/>
          <a:ext cx="1658285" cy="1868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altLang="it-IT" sz="1800" kern="1200" dirty="0"/>
            <a:t>1800s</a:t>
          </a:r>
        </a:p>
        <a:p>
          <a:pPr marL="0" lvl="0" indent="0" algn="ctr" defTabSz="800100">
            <a:lnSpc>
              <a:spcPct val="90000"/>
            </a:lnSpc>
            <a:spcBef>
              <a:spcPct val="0"/>
            </a:spcBef>
            <a:spcAft>
              <a:spcPct val="35000"/>
            </a:spcAft>
            <a:buNone/>
          </a:pPr>
          <a:r>
            <a:rPr lang="it-IT" altLang="it-IT" sz="1800" kern="1200" dirty="0"/>
            <a:t>Databases for admin (e.g. </a:t>
          </a:r>
          <a:r>
            <a:rPr lang="it-IT" altLang="it-IT" sz="1800" kern="1200" dirty="0" err="1"/>
            <a:t>census</a:t>
          </a:r>
          <a:r>
            <a:rPr lang="it-IT" altLang="it-IT" sz="1800" kern="1200" dirty="0"/>
            <a:t>)</a:t>
          </a:r>
        </a:p>
      </dsp:txBody>
      <dsp:txXfrm>
        <a:off x="52362" y="984623"/>
        <a:ext cx="1561145" cy="1770860"/>
      </dsp:txXfrm>
    </dsp:sp>
    <dsp:sp modelId="{50FFAC9E-3241-0C48-B41B-00DEC5A7CB12}">
      <dsp:nvSpPr>
        <dsp:cNvPr id="0" name=""/>
        <dsp:cNvSpPr/>
      </dsp:nvSpPr>
      <dsp:spPr>
        <a:xfrm>
          <a:off x="1827906" y="1664426"/>
          <a:ext cx="351556" cy="4112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1827906" y="1746677"/>
        <a:ext cx="246089" cy="246752"/>
      </dsp:txXfrm>
    </dsp:sp>
    <dsp:sp modelId="{9B1C7495-2C11-9145-9DDF-4D59F91BB1DB}">
      <dsp:nvSpPr>
        <dsp:cNvPr id="0" name=""/>
        <dsp:cNvSpPr/>
      </dsp:nvSpPr>
      <dsp:spPr>
        <a:xfrm>
          <a:off x="2325392" y="936053"/>
          <a:ext cx="1658285" cy="1868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altLang="it-IT" sz="1800" kern="1200" dirty="0"/>
            <a:t>1800s – 1930s</a:t>
          </a:r>
        </a:p>
        <a:p>
          <a:pPr marL="0" lvl="0" indent="0" algn="ctr" defTabSz="800100">
            <a:lnSpc>
              <a:spcPct val="90000"/>
            </a:lnSpc>
            <a:spcBef>
              <a:spcPct val="0"/>
            </a:spcBef>
            <a:spcAft>
              <a:spcPct val="35000"/>
            </a:spcAft>
            <a:buNone/>
          </a:pPr>
          <a:r>
            <a:rPr lang="it-IT" altLang="it-IT" sz="1800" kern="1200" dirty="0"/>
            <a:t>Automation by </a:t>
          </a:r>
          <a:r>
            <a:rPr lang="it-IT" altLang="it-IT" sz="1800" kern="1200" dirty="0" err="1"/>
            <a:t>punched</a:t>
          </a:r>
          <a:r>
            <a:rPr lang="it-IT" altLang="it-IT" sz="1800" kern="1200" dirty="0"/>
            <a:t> cards and card sorting systems</a:t>
          </a:r>
        </a:p>
      </dsp:txBody>
      <dsp:txXfrm>
        <a:off x="2373962" y="984623"/>
        <a:ext cx="1561145" cy="1770860"/>
      </dsp:txXfrm>
    </dsp:sp>
    <dsp:sp modelId="{997833B1-94A7-044D-8B5B-21104B406926}">
      <dsp:nvSpPr>
        <dsp:cNvPr id="0" name=""/>
        <dsp:cNvSpPr/>
      </dsp:nvSpPr>
      <dsp:spPr>
        <a:xfrm>
          <a:off x="4149506" y="1664426"/>
          <a:ext cx="351556" cy="4112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4149506" y="1746677"/>
        <a:ext cx="246089" cy="246752"/>
      </dsp:txXfrm>
    </dsp:sp>
    <dsp:sp modelId="{4B5FBFEC-B85F-4B4D-9FD7-BFCC1D95077B}">
      <dsp:nvSpPr>
        <dsp:cNvPr id="0" name=""/>
        <dsp:cNvSpPr/>
      </dsp:nvSpPr>
      <dsp:spPr>
        <a:xfrm>
          <a:off x="4646992" y="936053"/>
          <a:ext cx="1658285" cy="1868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altLang="it-IT" sz="1800" kern="1200" dirty="0"/>
            <a:t>1940s</a:t>
          </a:r>
        </a:p>
        <a:p>
          <a:pPr marL="0" lvl="0" indent="0" algn="ctr" defTabSz="800100">
            <a:lnSpc>
              <a:spcPct val="90000"/>
            </a:lnSpc>
            <a:spcBef>
              <a:spcPct val="0"/>
            </a:spcBef>
            <a:spcAft>
              <a:spcPct val="35000"/>
            </a:spcAft>
            <a:buNone/>
          </a:pPr>
          <a:r>
            <a:rPr lang="it-IT" altLang="it-IT" sz="1800" kern="1200" dirty="0"/>
            <a:t>Automation by early programmable computers</a:t>
          </a:r>
        </a:p>
      </dsp:txBody>
      <dsp:txXfrm>
        <a:off x="4695562" y="984623"/>
        <a:ext cx="1561145" cy="1770860"/>
      </dsp:txXfrm>
    </dsp:sp>
    <dsp:sp modelId="{DAB55C44-7558-3D40-AFCE-5C3B246365C1}">
      <dsp:nvSpPr>
        <dsp:cNvPr id="0" name=""/>
        <dsp:cNvSpPr/>
      </dsp:nvSpPr>
      <dsp:spPr>
        <a:xfrm rot="21568133">
          <a:off x="6472046" y="1653555"/>
          <a:ext cx="353581" cy="4112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6472048" y="1736298"/>
        <a:ext cx="247507" cy="246752"/>
      </dsp:txXfrm>
    </dsp:sp>
    <dsp:sp modelId="{3CE84B2B-85E4-F742-95DF-9895AB3E8D93}">
      <dsp:nvSpPr>
        <dsp:cNvPr id="0" name=""/>
        <dsp:cNvSpPr/>
      </dsp:nvSpPr>
      <dsp:spPr>
        <a:xfrm>
          <a:off x="6972384" y="914497"/>
          <a:ext cx="1658285" cy="1868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altLang="it-IT" sz="1800" kern="1200" dirty="0"/>
            <a:t>1940- 1950s </a:t>
          </a:r>
          <a:r>
            <a:rPr lang="it-IT" altLang="it-IT" sz="1800" kern="1200" dirty="0" err="1"/>
            <a:t>Stored-programme</a:t>
          </a:r>
          <a:r>
            <a:rPr lang="it-IT" altLang="it-IT" sz="1800" kern="1200" dirty="0"/>
            <a:t> computers</a:t>
          </a:r>
        </a:p>
      </dsp:txBody>
      <dsp:txXfrm>
        <a:off x="7020954" y="963067"/>
        <a:ext cx="1561145" cy="17708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F0D01-6470-4C63-A6D7-D1A7A0E6E692}">
      <dsp:nvSpPr>
        <dsp:cNvPr id="0" name=""/>
        <dsp:cNvSpPr/>
      </dsp:nvSpPr>
      <dsp:spPr>
        <a:xfrm rot="16200000">
          <a:off x="1315" y="958"/>
          <a:ext cx="1576089" cy="1576089"/>
        </a:xfrm>
        <a:prstGeom prst="downArrow">
          <a:avLst>
            <a:gd name="adj1" fmla="val 50000"/>
            <a:gd name="adj2" fmla="val 35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kern="1200" dirty="0"/>
            <a:t>A. Enhance data flows</a:t>
          </a:r>
        </a:p>
      </dsp:txBody>
      <dsp:txXfrm rot="5400000">
        <a:off x="1315" y="394980"/>
        <a:ext cx="1300273" cy="788045"/>
      </dsp:txXfrm>
    </dsp:sp>
    <dsp:sp modelId="{3718549C-6D47-46A6-8C63-3FB31A2E4EA0}">
      <dsp:nvSpPr>
        <dsp:cNvPr id="0" name=""/>
        <dsp:cNvSpPr/>
      </dsp:nvSpPr>
      <dsp:spPr>
        <a:xfrm rot="5400000">
          <a:off x="2994594" y="958"/>
          <a:ext cx="1576089" cy="1576089"/>
        </a:xfrm>
        <a:prstGeom prst="downArrow">
          <a:avLst>
            <a:gd name="adj1" fmla="val 50000"/>
            <a:gd name="adj2" fmla="val 35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kern="1200" dirty="0"/>
            <a:t>B. Protect human rights</a:t>
          </a:r>
        </a:p>
      </dsp:txBody>
      <dsp:txXfrm rot="-5400000">
        <a:off x="3270410" y="394980"/>
        <a:ext cx="1300273" cy="7880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42254-B223-004D-9221-800D7A10CACE}">
      <dsp:nvSpPr>
        <dsp:cNvPr id="0" name=""/>
        <dsp:cNvSpPr/>
      </dsp:nvSpPr>
      <dsp:spPr>
        <a:xfrm>
          <a:off x="0" y="0"/>
          <a:ext cx="2939337" cy="313073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1AA9-1B8F-194F-AF56-E31DA91297AA}">
      <dsp:nvSpPr>
        <dsp:cNvPr id="0" name=""/>
        <dsp:cNvSpPr/>
      </dsp:nvSpPr>
      <dsp:spPr>
        <a:xfrm>
          <a:off x="1469668" y="89952"/>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Primary</a:t>
          </a:r>
          <a:r>
            <a:rPr lang="it-IT" sz="2200" kern="1200" dirty="0"/>
            <a:t> </a:t>
          </a:r>
          <a:r>
            <a:rPr lang="it-IT" sz="2200" kern="1200" dirty="0" err="1"/>
            <a:t>law</a:t>
          </a:r>
          <a:endParaRPr lang="it-IT" sz="2200" kern="1200" dirty="0"/>
        </a:p>
      </dsp:txBody>
      <dsp:txXfrm>
        <a:off x="1496831" y="117115"/>
        <a:ext cx="1856243" cy="502113"/>
      </dsp:txXfrm>
    </dsp:sp>
    <dsp:sp modelId="{64C88E38-122E-CB47-B719-8AF01E376E50}">
      <dsp:nvSpPr>
        <dsp:cNvPr id="0" name=""/>
        <dsp:cNvSpPr/>
      </dsp:nvSpPr>
      <dsp:spPr>
        <a:xfrm>
          <a:off x="1469668" y="710621"/>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Secondary</a:t>
          </a:r>
          <a:r>
            <a:rPr lang="it-IT" sz="2200" kern="1200" dirty="0"/>
            <a:t> </a:t>
          </a:r>
          <a:r>
            <a:rPr lang="it-IT" sz="2200" kern="1200" dirty="0" err="1"/>
            <a:t>law</a:t>
          </a:r>
          <a:endParaRPr lang="it-IT" sz="2200" kern="1200" dirty="0"/>
        </a:p>
      </dsp:txBody>
      <dsp:txXfrm>
        <a:off x="1496831" y="737784"/>
        <a:ext cx="1856243" cy="502113"/>
      </dsp:txXfrm>
    </dsp:sp>
    <dsp:sp modelId="{4C785ADC-39E3-4340-9AB8-7104B722B55C}">
      <dsp:nvSpPr>
        <dsp:cNvPr id="0" name=""/>
        <dsp:cNvSpPr/>
      </dsp:nvSpPr>
      <dsp:spPr>
        <a:xfrm>
          <a:off x="1433883" y="1470334"/>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Other</a:t>
          </a:r>
          <a:r>
            <a:rPr lang="it-IT" sz="2200" kern="1200" dirty="0"/>
            <a:t> ‘</a:t>
          </a:r>
          <a:r>
            <a:rPr lang="it-IT" sz="2200" kern="1200" dirty="0" err="1"/>
            <a:t>law</a:t>
          </a:r>
          <a:r>
            <a:rPr lang="it-IT" sz="2200" kern="1200" dirty="0"/>
            <a:t>’</a:t>
          </a:r>
        </a:p>
      </dsp:txBody>
      <dsp:txXfrm>
        <a:off x="1461046" y="1497497"/>
        <a:ext cx="1856243" cy="502113"/>
      </dsp:txXfrm>
    </dsp:sp>
    <dsp:sp modelId="{5689CDD2-1E4F-344D-8827-4C450194B6FA}">
      <dsp:nvSpPr>
        <dsp:cNvPr id="0" name=""/>
        <dsp:cNvSpPr/>
      </dsp:nvSpPr>
      <dsp:spPr>
        <a:xfrm>
          <a:off x="1469668" y="2574298"/>
          <a:ext cx="1910569" cy="55643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Technology</a:t>
          </a:r>
        </a:p>
      </dsp:txBody>
      <dsp:txXfrm>
        <a:off x="1496831" y="2601461"/>
        <a:ext cx="1856243" cy="5021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42254-B223-004D-9221-800D7A10CACE}">
      <dsp:nvSpPr>
        <dsp:cNvPr id="0" name=""/>
        <dsp:cNvSpPr/>
      </dsp:nvSpPr>
      <dsp:spPr>
        <a:xfrm>
          <a:off x="380427" y="0"/>
          <a:ext cx="2048629" cy="313073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1AA9-1B8F-194F-AF56-E31DA91297AA}">
      <dsp:nvSpPr>
        <dsp:cNvPr id="0" name=""/>
        <dsp:cNvSpPr/>
      </dsp:nvSpPr>
      <dsp:spPr>
        <a:xfrm>
          <a:off x="1148287" y="0"/>
          <a:ext cx="1858526" cy="8319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it-IT" sz="2500" kern="1200" dirty="0" err="1"/>
            <a:t>Primary</a:t>
          </a:r>
          <a:r>
            <a:rPr lang="it-IT" sz="2500" kern="1200" dirty="0"/>
            <a:t> </a:t>
          </a:r>
          <a:r>
            <a:rPr lang="it-IT" sz="2500" kern="1200" dirty="0" err="1"/>
            <a:t>law</a:t>
          </a:r>
          <a:endParaRPr lang="it-IT" sz="2500" kern="1200" dirty="0"/>
        </a:p>
      </dsp:txBody>
      <dsp:txXfrm>
        <a:off x="1188899" y="40612"/>
        <a:ext cx="1777302" cy="7507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42254-B223-004D-9221-800D7A10CACE}">
      <dsp:nvSpPr>
        <dsp:cNvPr id="0" name=""/>
        <dsp:cNvSpPr/>
      </dsp:nvSpPr>
      <dsp:spPr>
        <a:xfrm>
          <a:off x="0" y="0"/>
          <a:ext cx="1837367" cy="313073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1AA9-1B8F-194F-AF56-E31DA91297AA}">
      <dsp:nvSpPr>
        <dsp:cNvPr id="0" name=""/>
        <dsp:cNvSpPr/>
      </dsp:nvSpPr>
      <dsp:spPr>
        <a:xfrm>
          <a:off x="1400955" y="172967"/>
          <a:ext cx="1194288" cy="434997"/>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dirty="0" err="1"/>
            <a:t>Primary</a:t>
          </a:r>
          <a:r>
            <a:rPr lang="it-IT" sz="1800" kern="1200" dirty="0"/>
            <a:t> </a:t>
          </a:r>
          <a:r>
            <a:rPr lang="it-IT" sz="1800" kern="1200" dirty="0" err="1"/>
            <a:t>law</a:t>
          </a:r>
          <a:endParaRPr lang="it-IT" sz="1800" kern="1200" dirty="0"/>
        </a:p>
      </dsp:txBody>
      <dsp:txXfrm>
        <a:off x="1422190" y="194202"/>
        <a:ext cx="1151818" cy="392527"/>
      </dsp:txXfrm>
    </dsp:sp>
    <dsp:sp modelId="{64C88E38-122E-CB47-B719-8AF01E376E50}">
      <dsp:nvSpPr>
        <dsp:cNvPr id="0" name=""/>
        <dsp:cNvSpPr/>
      </dsp:nvSpPr>
      <dsp:spPr>
        <a:xfrm>
          <a:off x="1394231" y="1060944"/>
          <a:ext cx="1194288" cy="434997"/>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dirty="0" err="1"/>
            <a:t>Secondary</a:t>
          </a:r>
          <a:r>
            <a:rPr lang="it-IT" sz="1800" kern="1200" dirty="0"/>
            <a:t> </a:t>
          </a:r>
          <a:r>
            <a:rPr lang="it-IT" sz="1800" kern="1200" dirty="0" err="1"/>
            <a:t>law</a:t>
          </a:r>
          <a:endParaRPr lang="it-IT" sz="1800" kern="1200" dirty="0"/>
        </a:p>
      </dsp:txBody>
      <dsp:txXfrm>
        <a:off x="1415466" y="1082179"/>
        <a:ext cx="1151818" cy="3925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25A0D-2608-6A46-9F35-7F48D63847F5}">
      <dsp:nvSpPr>
        <dsp:cNvPr id="0" name=""/>
        <dsp:cNvSpPr/>
      </dsp:nvSpPr>
      <dsp:spPr>
        <a:xfrm rot="21300000">
          <a:off x="1129261" y="668277"/>
          <a:ext cx="3837477" cy="335735"/>
        </a:xfrm>
        <a:prstGeom prst="mathMinus">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68A51A-7018-954B-B9D2-F0F9F0A28229}">
      <dsp:nvSpPr>
        <dsp:cNvPr id="0" name=""/>
        <dsp:cNvSpPr/>
      </dsp:nvSpPr>
      <dsp:spPr>
        <a:xfrm>
          <a:off x="731520" y="83614"/>
          <a:ext cx="1828800" cy="668916"/>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E31B0B-4239-584A-BB28-65CBA88BB541}">
      <dsp:nvSpPr>
        <dsp:cNvPr id="0" name=""/>
        <dsp:cNvSpPr/>
      </dsp:nvSpPr>
      <dsp:spPr>
        <a:xfrm>
          <a:off x="3230880" y="0"/>
          <a:ext cx="1950720" cy="702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Rights of data subjects (Art. 1.2)</a:t>
          </a:r>
        </a:p>
      </dsp:txBody>
      <dsp:txXfrm>
        <a:off x="3230880" y="0"/>
        <a:ext cx="1950720" cy="702362"/>
      </dsp:txXfrm>
    </dsp:sp>
    <dsp:sp modelId="{1701EB15-8B5D-0844-98FD-188395BC2C35}">
      <dsp:nvSpPr>
        <dsp:cNvPr id="0" name=""/>
        <dsp:cNvSpPr/>
      </dsp:nvSpPr>
      <dsp:spPr>
        <a:xfrm>
          <a:off x="3535680" y="919760"/>
          <a:ext cx="1828800" cy="668916"/>
        </a:xfrm>
        <a:prstGeom prst="up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D53550-8AF0-0A4E-BE58-2F2165512E13}">
      <dsp:nvSpPr>
        <dsp:cNvPr id="0" name=""/>
        <dsp:cNvSpPr/>
      </dsp:nvSpPr>
      <dsp:spPr>
        <a:xfrm>
          <a:off x="914400" y="969928"/>
          <a:ext cx="1950720" cy="702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Free flow of data (Art. 1.3)</a:t>
          </a:r>
        </a:p>
      </dsp:txBody>
      <dsp:txXfrm>
        <a:off x="914400" y="969928"/>
        <a:ext cx="1950720" cy="7023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42254-B223-004D-9221-800D7A10CACE}">
      <dsp:nvSpPr>
        <dsp:cNvPr id="0" name=""/>
        <dsp:cNvSpPr/>
      </dsp:nvSpPr>
      <dsp:spPr>
        <a:xfrm>
          <a:off x="0" y="0"/>
          <a:ext cx="2939337" cy="313073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B1AA9-1B8F-194F-AF56-E31DA91297AA}">
      <dsp:nvSpPr>
        <dsp:cNvPr id="0" name=""/>
        <dsp:cNvSpPr/>
      </dsp:nvSpPr>
      <dsp:spPr>
        <a:xfrm>
          <a:off x="1469668" y="17179"/>
          <a:ext cx="1910569" cy="74110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Primary</a:t>
          </a:r>
          <a:r>
            <a:rPr lang="it-IT" sz="2200" kern="1200" dirty="0"/>
            <a:t> </a:t>
          </a:r>
          <a:r>
            <a:rPr lang="it-IT" sz="2200" kern="1200" dirty="0" err="1"/>
            <a:t>law</a:t>
          </a:r>
          <a:endParaRPr lang="it-IT" sz="2200" kern="1200" dirty="0"/>
        </a:p>
      </dsp:txBody>
      <dsp:txXfrm>
        <a:off x="1505846" y="53357"/>
        <a:ext cx="1838213" cy="668748"/>
      </dsp:txXfrm>
    </dsp:sp>
    <dsp:sp modelId="{64C88E38-122E-CB47-B719-8AF01E376E50}">
      <dsp:nvSpPr>
        <dsp:cNvPr id="0" name=""/>
        <dsp:cNvSpPr/>
      </dsp:nvSpPr>
      <dsp:spPr>
        <a:xfrm>
          <a:off x="1469668" y="843829"/>
          <a:ext cx="1910569" cy="74110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Secondary</a:t>
          </a:r>
          <a:r>
            <a:rPr lang="it-IT" sz="2200" kern="1200" dirty="0"/>
            <a:t> </a:t>
          </a:r>
          <a:r>
            <a:rPr lang="it-IT" sz="2200" kern="1200" dirty="0" err="1"/>
            <a:t>law</a:t>
          </a:r>
          <a:endParaRPr lang="it-IT" sz="2200" kern="1200" dirty="0"/>
        </a:p>
      </dsp:txBody>
      <dsp:txXfrm>
        <a:off x="1505846" y="880007"/>
        <a:ext cx="1838213" cy="668748"/>
      </dsp:txXfrm>
    </dsp:sp>
    <dsp:sp modelId="{4C785ADC-39E3-4340-9AB8-7104B722B55C}">
      <dsp:nvSpPr>
        <dsp:cNvPr id="0" name=""/>
        <dsp:cNvSpPr/>
      </dsp:nvSpPr>
      <dsp:spPr>
        <a:xfrm>
          <a:off x="1433883" y="1855666"/>
          <a:ext cx="1910569" cy="74110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Other</a:t>
          </a:r>
          <a:r>
            <a:rPr lang="it-IT" sz="2200" kern="1200" dirty="0"/>
            <a:t> ‘</a:t>
          </a:r>
          <a:r>
            <a:rPr lang="it-IT" sz="2200" kern="1200" dirty="0" err="1"/>
            <a:t>law</a:t>
          </a:r>
          <a:r>
            <a:rPr lang="it-IT" sz="2200" kern="1200" dirty="0"/>
            <a:t>’</a:t>
          </a:r>
        </a:p>
      </dsp:txBody>
      <dsp:txXfrm>
        <a:off x="1470061" y="1891844"/>
        <a:ext cx="1838213" cy="668748"/>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96888"/>
          </a:xfrm>
          <a:prstGeom prst="rect">
            <a:avLst/>
          </a:prstGeom>
        </p:spPr>
        <p:txBody>
          <a:bodyPr vert="horz" lIns="91440" tIns="45720" rIns="91440" bIns="45720" rtlCol="0"/>
          <a:lstStyle>
            <a:lvl1pPr algn="r">
              <a:defRPr sz="1200"/>
            </a:lvl1pPr>
          </a:lstStyle>
          <a:p>
            <a:fld id="{2FA2CE6C-339B-6D48-89EF-98BFB8A15979}" type="datetimeFigureOut">
              <a:rPr lang="en-US" smtClean="0"/>
              <a:t>3/24/24</a:t>
            </a:fld>
            <a:endParaRPr lang="en-US"/>
          </a:p>
        </p:txBody>
      </p:sp>
      <p:sp>
        <p:nvSpPr>
          <p:cNvPr id="4" name="Footer Placeholder 3"/>
          <p:cNvSpPr>
            <a:spLocks noGrp="1"/>
          </p:cNvSpPr>
          <p:nvPr>
            <p:ph type="ftr" sz="quarter" idx="2"/>
          </p:nvPr>
        </p:nvSpPr>
        <p:spPr>
          <a:xfrm>
            <a:off x="0" y="9448800"/>
            <a:ext cx="2971800" cy="49688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9448800"/>
            <a:ext cx="2971800" cy="496888"/>
          </a:xfrm>
          <a:prstGeom prst="rect">
            <a:avLst/>
          </a:prstGeom>
        </p:spPr>
        <p:txBody>
          <a:bodyPr vert="horz" lIns="91440" tIns="45720" rIns="91440" bIns="45720" rtlCol="0" anchor="b"/>
          <a:lstStyle>
            <a:lvl1pPr algn="r">
              <a:defRPr sz="1200"/>
            </a:lvl1pPr>
          </a:lstStyle>
          <a:p>
            <a:fld id="{E3EB03F5-D840-DC4A-98B9-8263B84BE70A}" type="slidenum">
              <a:rPr lang="en-US" smtClean="0"/>
              <a:t>‹N›</a:t>
            </a:fld>
            <a:endParaRPr lang="en-US"/>
          </a:p>
        </p:txBody>
      </p:sp>
    </p:spTree>
    <p:extLst>
      <p:ext uri="{BB962C8B-B14F-4D97-AF65-F5344CB8AC3E}">
        <p14:creationId xmlns:p14="http://schemas.microsoft.com/office/powerpoint/2010/main" val="994879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 y="746125"/>
            <a:ext cx="6629400" cy="3730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‹N›</a:t>
            </a:fld>
            <a:endParaRPr lang="en-GB"/>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sychologytoday.com/ie/blog/emotional-nourishment/202007/the-importance-privacy-both-psychological-and-lega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ciencedirect.com/science/article/abs/pii/S027249449790049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Clarify</a:t>
            </a:r>
            <a:r>
              <a:rPr lang="it-IT" dirty="0"/>
              <a:t> </a:t>
            </a:r>
            <a:r>
              <a:rPr lang="it-IT" dirty="0" err="1"/>
              <a:t>legal</a:t>
            </a:r>
            <a:r>
              <a:rPr lang="it-IT" dirty="0"/>
              <a:t> </a:t>
            </a:r>
            <a:r>
              <a:rPr lang="it-IT" dirty="0" err="1"/>
              <a:t>responses</a:t>
            </a:r>
            <a:endParaRPr lang="it-IT"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1</a:t>
            </a:fld>
            <a:endParaRPr lang="en-GB"/>
          </a:p>
        </p:txBody>
      </p:sp>
    </p:spTree>
    <p:extLst>
      <p:ext uri="{BB962C8B-B14F-4D97-AF65-F5344CB8AC3E}">
        <p14:creationId xmlns:p14="http://schemas.microsoft.com/office/powerpoint/2010/main" val="2150739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Why</a:t>
            </a:r>
            <a:r>
              <a:rPr lang="it-IT" dirty="0"/>
              <a:t> </a:t>
            </a:r>
            <a:r>
              <a:rPr lang="it-IT" dirty="0" err="1"/>
              <a:t>walk</a:t>
            </a:r>
            <a:r>
              <a:rPr lang="it-IT" dirty="0"/>
              <a:t> down </a:t>
            </a:r>
            <a:r>
              <a:rPr lang="it-IT" dirty="0" err="1"/>
              <a:t>stairs</a:t>
            </a:r>
            <a:r>
              <a:rPr lang="it-IT" dirty="0"/>
              <a:t> </a:t>
            </a:r>
            <a:r>
              <a:rPr lang="it-IT" dirty="0" err="1"/>
              <a:t>when</a:t>
            </a:r>
            <a:r>
              <a:rPr lang="it-IT" dirty="0"/>
              <a:t> </a:t>
            </a:r>
            <a:r>
              <a:rPr lang="it-IT" dirty="0" err="1"/>
              <a:t>you</a:t>
            </a:r>
            <a:r>
              <a:rPr lang="it-IT" dirty="0"/>
              <a:t> can slide </a:t>
            </a:r>
            <a:r>
              <a:rPr lang="it-IT" dirty="0" err="1"/>
              <a:t>into</a:t>
            </a:r>
            <a:r>
              <a:rPr lang="it-IT" dirty="0"/>
              <a:t> </a:t>
            </a:r>
            <a:r>
              <a:rPr lang="it-IT" dirty="0" err="1"/>
              <a:t>your</a:t>
            </a:r>
            <a:r>
              <a:rPr lang="it-IT" dirty="0"/>
              <a:t> pool? </a:t>
            </a:r>
            <a:r>
              <a:rPr lang="it-IT" dirty="0" err="1"/>
              <a:t>Why</a:t>
            </a:r>
            <a:r>
              <a:rPr lang="it-IT" dirty="0"/>
              <a:t> </a:t>
            </a:r>
            <a:r>
              <a:rPr lang="it-IT" dirty="0" err="1"/>
              <a:t>trudge</a:t>
            </a:r>
            <a:r>
              <a:rPr lang="it-IT" dirty="0"/>
              <a:t> up </a:t>
            </a:r>
            <a:r>
              <a:rPr lang="it-IT" dirty="0" err="1"/>
              <a:t>stairs</a:t>
            </a:r>
            <a:r>
              <a:rPr lang="it-IT" dirty="0"/>
              <a:t> </a:t>
            </a:r>
            <a:r>
              <a:rPr lang="it-IT" dirty="0" err="1"/>
              <a:t>when</a:t>
            </a:r>
            <a:r>
              <a:rPr lang="it-IT" dirty="0"/>
              <a:t> </a:t>
            </a:r>
            <a:r>
              <a:rPr lang="it-IT" dirty="0" err="1"/>
              <a:t>you</a:t>
            </a:r>
            <a:r>
              <a:rPr lang="it-IT" dirty="0"/>
              <a:t> take an elevator </a:t>
            </a:r>
            <a:r>
              <a:rPr lang="it-IT" dirty="0" err="1"/>
              <a:t>that</a:t>
            </a:r>
            <a:r>
              <a:rPr lang="it-IT" dirty="0"/>
              <a:t> matches </a:t>
            </a:r>
            <a:r>
              <a:rPr lang="it-IT" dirty="0" err="1"/>
              <a:t>your</a:t>
            </a:r>
            <a:r>
              <a:rPr lang="it-IT" dirty="0"/>
              <a:t> dress?”</a:t>
            </a:r>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13</a:t>
            </a:fld>
            <a:endParaRPr lang="en-GB"/>
          </a:p>
        </p:txBody>
      </p:sp>
    </p:spTree>
    <p:extLst>
      <p:ext uri="{BB962C8B-B14F-4D97-AF65-F5344CB8AC3E}">
        <p14:creationId xmlns:p14="http://schemas.microsoft.com/office/powerpoint/2010/main" val="4095871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Why</a:t>
            </a:r>
            <a:r>
              <a:rPr lang="it-IT" dirty="0"/>
              <a:t> </a:t>
            </a:r>
            <a:r>
              <a:rPr lang="it-IT" dirty="0" err="1"/>
              <a:t>walk</a:t>
            </a:r>
            <a:r>
              <a:rPr lang="it-IT" dirty="0"/>
              <a:t> down </a:t>
            </a:r>
            <a:r>
              <a:rPr lang="it-IT" dirty="0" err="1"/>
              <a:t>stairs</a:t>
            </a:r>
            <a:r>
              <a:rPr lang="it-IT" dirty="0"/>
              <a:t> </a:t>
            </a:r>
            <a:r>
              <a:rPr lang="it-IT" dirty="0" err="1"/>
              <a:t>when</a:t>
            </a:r>
            <a:r>
              <a:rPr lang="it-IT" dirty="0"/>
              <a:t> </a:t>
            </a:r>
            <a:r>
              <a:rPr lang="it-IT" dirty="0" err="1"/>
              <a:t>you</a:t>
            </a:r>
            <a:r>
              <a:rPr lang="it-IT" dirty="0"/>
              <a:t> can slide </a:t>
            </a:r>
            <a:r>
              <a:rPr lang="it-IT" dirty="0" err="1"/>
              <a:t>into</a:t>
            </a:r>
            <a:r>
              <a:rPr lang="it-IT" dirty="0"/>
              <a:t> </a:t>
            </a:r>
            <a:r>
              <a:rPr lang="it-IT" dirty="0" err="1"/>
              <a:t>your</a:t>
            </a:r>
            <a:r>
              <a:rPr lang="it-IT" dirty="0"/>
              <a:t> pool? </a:t>
            </a:r>
            <a:r>
              <a:rPr lang="it-IT" dirty="0" err="1"/>
              <a:t>Why</a:t>
            </a:r>
            <a:r>
              <a:rPr lang="it-IT" dirty="0"/>
              <a:t> </a:t>
            </a:r>
            <a:r>
              <a:rPr lang="it-IT" dirty="0" err="1"/>
              <a:t>trudge</a:t>
            </a:r>
            <a:r>
              <a:rPr lang="it-IT" dirty="0"/>
              <a:t> up </a:t>
            </a:r>
            <a:r>
              <a:rPr lang="it-IT" dirty="0" err="1"/>
              <a:t>stairs</a:t>
            </a:r>
            <a:r>
              <a:rPr lang="it-IT" dirty="0"/>
              <a:t> </a:t>
            </a:r>
            <a:r>
              <a:rPr lang="it-IT" dirty="0" err="1"/>
              <a:t>when</a:t>
            </a:r>
            <a:r>
              <a:rPr lang="it-IT" dirty="0"/>
              <a:t> </a:t>
            </a:r>
            <a:r>
              <a:rPr lang="it-IT" dirty="0" err="1"/>
              <a:t>you</a:t>
            </a:r>
            <a:r>
              <a:rPr lang="it-IT" dirty="0"/>
              <a:t> take an elevator </a:t>
            </a:r>
            <a:r>
              <a:rPr lang="it-IT" dirty="0" err="1"/>
              <a:t>that</a:t>
            </a:r>
            <a:r>
              <a:rPr lang="it-IT" dirty="0"/>
              <a:t> matches </a:t>
            </a:r>
            <a:r>
              <a:rPr lang="it-IT" dirty="0" err="1"/>
              <a:t>your</a:t>
            </a:r>
            <a:r>
              <a:rPr lang="it-IT" dirty="0"/>
              <a:t> dress?”</a:t>
            </a:r>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14</a:t>
            </a:fld>
            <a:endParaRPr lang="en-GB"/>
          </a:p>
        </p:txBody>
      </p:sp>
    </p:spTree>
    <p:extLst>
      <p:ext uri="{BB962C8B-B14F-4D97-AF65-F5344CB8AC3E}">
        <p14:creationId xmlns:p14="http://schemas.microsoft.com/office/powerpoint/2010/main" val="2554003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Why</a:t>
            </a:r>
            <a:r>
              <a:rPr lang="it-IT" dirty="0"/>
              <a:t> </a:t>
            </a:r>
            <a:r>
              <a:rPr lang="it-IT" dirty="0" err="1"/>
              <a:t>walk</a:t>
            </a:r>
            <a:r>
              <a:rPr lang="it-IT" dirty="0"/>
              <a:t> down </a:t>
            </a:r>
            <a:r>
              <a:rPr lang="it-IT" dirty="0" err="1"/>
              <a:t>stairs</a:t>
            </a:r>
            <a:r>
              <a:rPr lang="it-IT" dirty="0"/>
              <a:t> </a:t>
            </a:r>
            <a:r>
              <a:rPr lang="it-IT" dirty="0" err="1"/>
              <a:t>when</a:t>
            </a:r>
            <a:r>
              <a:rPr lang="it-IT" dirty="0"/>
              <a:t> </a:t>
            </a:r>
            <a:r>
              <a:rPr lang="it-IT" dirty="0" err="1"/>
              <a:t>you</a:t>
            </a:r>
            <a:r>
              <a:rPr lang="it-IT" dirty="0"/>
              <a:t> can slide </a:t>
            </a:r>
            <a:r>
              <a:rPr lang="it-IT" dirty="0" err="1"/>
              <a:t>into</a:t>
            </a:r>
            <a:r>
              <a:rPr lang="it-IT" dirty="0"/>
              <a:t> </a:t>
            </a:r>
            <a:r>
              <a:rPr lang="it-IT" dirty="0" err="1"/>
              <a:t>your</a:t>
            </a:r>
            <a:r>
              <a:rPr lang="it-IT" dirty="0"/>
              <a:t> pool? </a:t>
            </a:r>
            <a:r>
              <a:rPr lang="it-IT" dirty="0" err="1"/>
              <a:t>Why</a:t>
            </a:r>
            <a:r>
              <a:rPr lang="it-IT" dirty="0"/>
              <a:t> </a:t>
            </a:r>
            <a:r>
              <a:rPr lang="it-IT" dirty="0" err="1"/>
              <a:t>trudge</a:t>
            </a:r>
            <a:r>
              <a:rPr lang="it-IT" dirty="0"/>
              <a:t> up </a:t>
            </a:r>
            <a:r>
              <a:rPr lang="it-IT" dirty="0" err="1"/>
              <a:t>stairs</a:t>
            </a:r>
            <a:r>
              <a:rPr lang="it-IT" dirty="0"/>
              <a:t> </a:t>
            </a:r>
            <a:r>
              <a:rPr lang="it-IT" dirty="0" err="1"/>
              <a:t>when</a:t>
            </a:r>
            <a:r>
              <a:rPr lang="it-IT" dirty="0"/>
              <a:t> </a:t>
            </a:r>
            <a:r>
              <a:rPr lang="it-IT" dirty="0" err="1"/>
              <a:t>you</a:t>
            </a:r>
            <a:r>
              <a:rPr lang="it-IT" dirty="0"/>
              <a:t> take an elevator </a:t>
            </a:r>
            <a:r>
              <a:rPr lang="it-IT" dirty="0" err="1"/>
              <a:t>that</a:t>
            </a:r>
            <a:r>
              <a:rPr lang="it-IT" dirty="0"/>
              <a:t> matches </a:t>
            </a:r>
            <a:r>
              <a:rPr lang="it-IT" dirty="0" err="1"/>
              <a:t>your</a:t>
            </a:r>
            <a:r>
              <a:rPr lang="it-IT" dirty="0"/>
              <a:t> dress?”</a:t>
            </a:r>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15</a:t>
            </a:fld>
            <a:endParaRPr lang="en-GB"/>
          </a:p>
        </p:txBody>
      </p:sp>
    </p:spTree>
    <p:extLst>
      <p:ext uri="{BB962C8B-B14F-4D97-AF65-F5344CB8AC3E}">
        <p14:creationId xmlns:p14="http://schemas.microsoft.com/office/powerpoint/2010/main" val="3208435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Why</a:t>
            </a:r>
            <a:r>
              <a:rPr lang="it-IT" dirty="0"/>
              <a:t> </a:t>
            </a:r>
            <a:r>
              <a:rPr lang="it-IT" dirty="0" err="1"/>
              <a:t>walk</a:t>
            </a:r>
            <a:r>
              <a:rPr lang="it-IT" dirty="0"/>
              <a:t> down </a:t>
            </a:r>
            <a:r>
              <a:rPr lang="it-IT" dirty="0" err="1"/>
              <a:t>stairs</a:t>
            </a:r>
            <a:r>
              <a:rPr lang="it-IT" dirty="0"/>
              <a:t> </a:t>
            </a:r>
            <a:r>
              <a:rPr lang="it-IT" dirty="0" err="1"/>
              <a:t>when</a:t>
            </a:r>
            <a:r>
              <a:rPr lang="it-IT" dirty="0"/>
              <a:t> </a:t>
            </a:r>
            <a:r>
              <a:rPr lang="it-IT" dirty="0" err="1"/>
              <a:t>you</a:t>
            </a:r>
            <a:r>
              <a:rPr lang="it-IT" dirty="0"/>
              <a:t> can slide </a:t>
            </a:r>
            <a:r>
              <a:rPr lang="it-IT" dirty="0" err="1"/>
              <a:t>into</a:t>
            </a:r>
            <a:r>
              <a:rPr lang="it-IT" dirty="0"/>
              <a:t> </a:t>
            </a:r>
            <a:r>
              <a:rPr lang="it-IT" dirty="0" err="1"/>
              <a:t>your</a:t>
            </a:r>
            <a:r>
              <a:rPr lang="it-IT" dirty="0"/>
              <a:t> pool? </a:t>
            </a:r>
            <a:r>
              <a:rPr lang="it-IT" dirty="0" err="1"/>
              <a:t>Why</a:t>
            </a:r>
            <a:r>
              <a:rPr lang="it-IT" dirty="0"/>
              <a:t> </a:t>
            </a:r>
            <a:r>
              <a:rPr lang="it-IT" dirty="0" err="1"/>
              <a:t>trudge</a:t>
            </a:r>
            <a:r>
              <a:rPr lang="it-IT" dirty="0"/>
              <a:t> up </a:t>
            </a:r>
            <a:r>
              <a:rPr lang="it-IT" dirty="0" err="1"/>
              <a:t>stairs</a:t>
            </a:r>
            <a:r>
              <a:rPr lang="it-IT" dirty="0"/>
              <a:t> </a:t>
            </a:r>
            <a:r>
              <a:rPr lang="it-IT" dirty="0" err="1"/>
              <a:t>when</a:t>
            </a:r>
            <a:r>
              <a:rPr lang="it-IT" dirty="0"/>
              <a:t> </a:t>
            </a:r>
            <a:r>
              <a:rPr lang="it-IT" dirty="0" err="1"/>
              <a:t>you</a:t>
            </a:r>
            <a:r>
              <a:rPr lang="it-IT" dirty="0"/>
              <a:t> take an elevator </a:t>
            </a:r>
            <a:r>
              <a:rPr lang="it-IT" dirty="0" err="1"/>
              <a:t>that</a:t>
            </a:r>
            <a:r>
              <a:rPr lang="it-IT" dirty="0"/>
              <a:t> matches </a:t>
            </a:r>
            <a:r>
              <a:rPr lang="it-IT" dirty="0" err="1"/>
              <a:t>your</a:t>
            </a:r>
            <a:r>
              <a:rPr lang="it-IT" dirty="0"/>
              <a:t> dress?”</a:t>
            </a:r>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16</a:t>
            </a:fld>
            <a:endParaRPr lang="en-GB"/>
          </a:p>
        </p:txBody>
      </p:sp>
    </p:spTree>
    <p:extLst>
      <p:ext uri="{BB962C8B-B14F-4D97-AF65-F5344CB8AC3E}">
        <p14:creationId xmlns:p14="http://schemas.microsoft.com/office/powerpoint/2010/main" val="1789660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Why</a:t>
            </a:r>
            <a:r>
              <a:rPr lang="it-IT" dirty="0"/>
              <a:t> </a:t>
            </a:r>
            <a:r>
              <a:rPr lang="it-IT" dirty="0" err="1"/>
              <a:t>walk</a:t>
            </a:r>
            <a:r>
              <a:rPr lang="it-IT" dirty="0"/>
              <a:t> down </a:t>
            </a:r>
            <a:r>
              <a:rPr lang="it-IT" dirty="0" err="1"/>
              <a:t>stairs</a:t>
            </a:r>
            <a:r>
              <a:rPr lang="it-IT" dirty="0"/>
              <a:t> </a:t>
            </a:r>
            <a:r>
              <a:rPr lang="it-IT" dirty="0" err="1"/>
              <a:t>when</a:t>
            </a:r>
            <a:r>
              <a:rPr lang="it-IT" dirty="0"/>
              <a:t> </a:t>
            </a:r>
            <a:r>
              <a:rPr lang="it-IT" dirty="0" err="1"/>
              <a:t>you</a:t>
            </a:r>
            <a:r>
              <a:rPr lang="it-IT" dirty="0"/>
              <a:t> can slide </a:t>
            </a:r>
            <a:r>
              <a:rPr lang="it-IT" dirty="0" err="1"/>
              <a:t>into</a:t>
            </a:r>
            <a:r>
              <a:rPr lang="it-IT" dirty="0"/>
              <a:t> </a:t>
            </a:r>
            <a:r>
              <a:rPr lang="it-IT" dirty="0" err="1"/>
              <a:t>your</a:t>
            </a:r>
            <a:r>
              <a:rPr lang="it-IT" dirty="0"/>
              <a:t> pool? </a:t>
            </a:r>
            <a:r>
              <a:rPr lang="it-IT" dirty="0" err="1"/>
              <a:t>Why</a:t>
            </a:r>
            <a:r>
              <a:rPr lang="it-IT" dirty="0"/>
              <a:t> </a:t>
            </a:r>
            <a:r>
              <a:rPr lang="it-IT" dirty="0" err="1"/>
              <a:t>trudge</a:t>
            </a:r>
            <a:r>
              <a:rPr lang="it-IT" dirty="0"/>
              <a:t> up </a:t>
            </a:r>
            <a:r>
              <a:rPr lang="it-IT" dirty="0" err="1"/>
              <a:t>stairs</a:t>
            </a:r>
            <a:r>
              <a:rPr lang="it-IT" dirty="0"/>
              <a:t> </a:t>
            </a:r>
            <a:r>
              <a:rPr lang="it-IT" dirty="0" err="1"/>
              <a:t>when</a:t>
            </a:r>
            <a:r>
              <a:rPr lang="it-IT" dirty="0"/>
              <a:t> </a:t>
            </a:r>
            <a:r>
              <a:rPr lang="it-IT" dirty="0" err="1"/>
              <a:t>you</a:t>
            </a:r>
            <a:r>
              <a:rPr lang="it-IT" dirty="0"/>
              <a:t> take an elevator </a:t>
            </a:r>
            <a:r>
              <a:rPr lang="it-IT" dirty="0" err="1"/>
              <a:t>that</a:t>
            </a:r>
            <a:r>
              <a:rPr lang="it-IT" dirty="0"/>
              <a:t> matches </a:t>
            </a:r>
            <a:r>
              <a:rPr lang="it-IT" dirty="0" err="1"/>
              <a:t>your</a:t>
            </a:r>
            <a:r>
              <a:rPr lang="it-IT" dirty="0"/>
              <a:t> dress?”</a:t>
            </a:r>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17</a:t>
            </a:fld>
            <a:endParaRPr lang="en-GB"/>
          </a:p>
        </p:txBody>
      </p:sp>
    </p:spTree>
    <p:extLst>
      <p:ext uri="{BB962C8B-B14F-4D97-AF65-F5344CB8AC3E}">
        <p14:creationId xmlns:p14="http://schemas.microsoft.com/office/powerpoint/2010/main" val="1038742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These</a:t>
            </a:r>
            <a:r>
              <a:rPr lang="it-IT" dirty="0"/>
              <a:t> </a:t>
            </a:r>
            <a:r>
              <a:rPr lang="it-IT" dirty="0" err="1"/>
              <a:t>four</a:t>
            </a:r>
            <a:r>
              <a:rPr lang="it-IT" dirty="0"/>
              <a:t> </a:t>
            </a:r>
            <a:r>
              <a:rPr lang="it-IT" dirty="0" err="1"/>
              <a:t>modalities</a:t>
            </a:r>
            <a:r>
              <a:rPr lang="it-IT" dirty="0"/>
              <a:t> </a:t>
            </a:r>
            <a:r>
              <a:rPr lang="it-IT" dirty="0" err="1"/>
              <a:t>affect</a:t>
            </a:r>
            <a:r>
              <a:rPr lang="it-IT" dirty="0"/>
              <a:t> the </a:t>
            </a:r>
            <a:r>
              <a:rPr lang="it-IT" dirty="0" err="1"/>
              <a:t>indiviudal</a:t>
            </a:r>
            <a:r>
              <a:rPr lang="it-IT" dirty="0"/>
              <a:t> or </a:t>
            </a:r>
            <a:r>
              <a:rPr lang="it-IT" dirty="0" err="1"/>
              <a:t>pathetic</a:t>
            </a:r>
            <a:r>
              <a:rPr lang="it-IT" dirty="0"/>
              <a:t> dot</a:t>
            </a:r>
          </a:p>
        </p:txBody>
      </p:sp>
      <p:sp>
        <p:nvSpPr>
          <p:cNvPr id="4" name="Segnaposto numero diapositiva 3"/>
          <p:cNvSpPr>
            <a:spLocks noGrp="1"/>
          </p:cNvSpPr>
          <p:nvPr>
            <p:ph type="sldNum" sz="quarter" idx="5"/>
          </p:nvPr>
        </p:nvSpPr>
        <p:spPr/>
        <p:txBody>
          <a:bodyPr/>
          <a:lstStyle/>
          <a:p>
            <a:fld id="{49DD4D23-C98A-435E-AE88-9061F8349B02}" type="slidenum">
              <a:rPr lang="en-GB" smtClean="0"/>
              <a:pPr/>
              <a:t>19</a:t>
            </a:fld>
            <a:endParaRPr lang="en-GB"/>
          </a:p>
        </p:txBody>
      </p:sp>
    </p:spTree>
    <p:extLst>
      <p:ext uri="{BB962C8B-B14F-4D97-AF65-F5344CB8AC3E}">
        <p14:creationId xmlns:p14="http://schemas.microsoft.com/office/powerpoint/2010/main" val="315457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Clarify</a:t>
            </a:r>
            <a:r>
              <a:rPr lang="it-IT" dirty="0"/>
              <a:t> </a:t>
            </a:r>
            <a:r>
              <a:rPr lang="it-IT" dirty="0" err="1"/>
              <a:t>legal</a:t>
            </a:r>
            <a:r>
              <a:rPr lang="it-IT" dirty="0"/>
              <a:t> </a:t>
            </a:r>
            <a:r>
              <a:rPr lang="it-IT" dirty="0" err="1"/>
              <a:t>responses</a:t>
            </a:r>
            <a:endParaRPr lang="it-IT"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20</a:t>
            </a:fld>
            <a:endParaRPr lang="en-GB"/>
          </a:p>
        </p:txBody>
      </p:sp>
    </p:spTree>
    <p:extLst>
      <p:ext uri="{BB962C8B-B14F-4D97-AF65-F5344CB8AC3E}">
        <p14:creationId xmlns:p14="http://schemas.microsoft.com/office/powerpoint/2010/main" val="2596027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Why</a:t>
            </a:r>
            <a:r>
              <a:rPr lang="it-IT" dirty="0"/>
              <a:t> </a:t>
            </a:r>
            <a:r>
              <a:rPr lang="it-IT" dirty="0" err="1"/>
              <a:t>walk</a:t>
            </a:r>
            <a:r>
              <a:rPr lang="it-IT" dirty="0"/>
              <a:t> down </a:t>
            </a:r>
            <a:r>
              <a:rPr lang="it-IT" dirty="0" err="1"/>
              <a:t>stairs</a:t>
            </a:r>
            <a:r>
              <a:rPr lang="it-IT" dirty="0"/>
              <a:t> </a:t>
            </a:r>
            <a:r>
              <a:rPr lang="it-IT" dirty="0" err="1"/>
              <a:t>when</a:t>
            </a:r>
            <a:r>
              <a:rPr lang="it-IT" dirty="0"/>
              <a:t> </a:t>
            </a:r>
            <a:r>
              <a:rPr lang="it-IT" dirty="0" err="1"/>
              <a:t>you</a:t>
            </a:r>
            <a:r>
              <a:rPr lang="it-IT" dirty="0"/>
              <a:t> can slide </a:t>
            </a:r>
            <a:r>
              <a:rPr lang="it-IT" dirty="0" err="1"/>
              <a:t>into</a:t>
            </a:r>
            <a:r>
              <a:rPr lang="it-IT" dirty="0"/>
              <a:t> </a:t>
            </a:r>
            <a:r>
              <a:rPr lang="it-IT" dirty="0" err="1"/>
              <a:t>your</a:t>
            </a:r>
            <a:r>
              <a:rPr lang="it-IT" dirty="0"/>
              <a:t> pool? </a:t>
            </a:r>
            <a:r>
              <a:rPr lang="it-IT" dirty="0" err="1"/>
              <a:t>Why</a:t>
            </a:r>
            <a:r>
              <a:rPr lang="it-IT" dirty="0"/>
              <a:t> </a:t>
            </a:r>
            <a:r>
              <a:rPr lang="it-IT" dirty="0" err="1"/>
              <a:t>trudge</a:t>
            </a:r>
            <a:r>
              <a:rPr lang="it-IT" dirty="0"/>
              <a:t> up </a:t>
            </a:r>
            <a:r>
              <a:rPr lang="it-IT" dirty="0" err="1"/>
              <a:t>stairs</a:t>
            </a:r>
            <a:r>
              <a:rPr lang="it-IT" dirty="0"/>
              <a:t> </a:t>
            </a:r>
            <a:r>
              <a:rPr lang="it-IT" dirty="0" err="1"/>
              <a:t>when</a:t>
            </a:r>
            <a:r>
              <a:rPr lang="it-IT" dirty="0"/>
              <a:t> </a:t>
            </a:r>
            <a:r>
              <a:rPr lang="it-IT" dirty="0" err="1"/>
              <a:t>you</a:t>
            </a:r>
            <a:r>
              <a:rPr lang="it-IT" dirty="0"/>
              <a:t> take an elevator </a:t>
            </a:r>
            <a:r>
              <a:rPr lang="it-IT" dirty="0" err="1"/>
              <a:t>that</a:t>
            </a:r>
            <a:r>
              <a:rPr lang="it-IT" dirty="0"/>
              <a:t> matches </a:t>
            </a:r>
            <a:r>
              <a:rPr lang="it-IT" dirty="0" err="1"/>
              <a:t>your</a:t>
            </a:r>
            <a:r>
              <a:rPr lang="it-IT" dirty="0"/>
              <a:t> dress?”</a:t>
            </a:r>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21</a:t>
            </a:fld>
            <a:endParaRPr lang="en-GB"/>
          </a:p>
        </p:txBody>
      </p:sp>
    </p:spTree>
    <p:extLst>
      <p:ext uri="{BB962C8B-B14F-4D97-AF65-F5344CB8AC3E}">
        <p14:creationId xmlns:p14="http://schemas.microsoft.com/office/powerpoint/2010/main" val="2680508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Ask</a:t>
            </a:r>
            <a:r>
              <a:rPr lang="it-IT" dirty="0"/>
              <a:t> </a:t>
            </a:r>
            <a:r>
              <a:rPr lang="it-IT" dirty="0" err="1"/>
              <a:t>about</a:t>
            </a:r>
            <a:r>
              <a:rPr lang="it-IT" dirty="0"/>
              <a:t> Meta </a:t>
            </a:r>
            <a:r>
              <a:rPr lang="it-IT" dirty="0" err="1"/>
              <a:t>Platforms</a:t>
            </a:r>
            <a:r>
              <a:rPr lang="it-IT" dirty="0"/>
              <a:t> </a:t>
            </a:r>
            <a:r>
              <a:rPr lang="it-IT" dirty="0" err="1"/>
              <a:t>Inc</a:t>
            </a:r>
            <a:r>
              <a:rPr lang="it-IT" dirty="0"/>
              <a:t> </a:t>
            </a:r>
            <a:r>
              <a:rPr lang="it-IT" dirty="0" err="1"/>
              <a:t>here</a:t>
            </a:r>
            <a:endParaRPr lang="it-IT" dirty="0"/>
          </a:p>
          <a:p>
            <a:endParaRPr lang="it-IT" dirty="0"/>
          </a:p>
          <a:p>
            <a:r>
              <a:rPr lang="it-IT" dirty="0"/>
              <a:t>- </a:t>
            </a:r>
            <a:r>
              <a:rPr lang="it-IT" dirty="0" err="1"/>
              <a:t>genetic</a:t>
            </a:r>
            <a:r>
              <a:rPr lang="it-IT" dirty="0"/>
              <a:t> data (</a:t>
            </a:r>
            <a:r>
              <a:rPr lang="it-IT" dirty="0" err="1"/>
              <a:t>Rec</a:t>
            </a:r>
            <a:r>
              <a:rPr lang="it-IT" dirty="0"/>
              <a:t> 34);</a:t>
            </a:r>
          </a:p>
          <a:p>
            <a:r>
              <a:rPr lang="it-IT" dirty="0"/>
              <a:t>- Data </a:t>
            </a:r>
            <a:r>
              <a:rPr lang="it-IT" dirty="0" err="1"/>
              <a:t>concerning</a:t>
            </a:r>
            <a:r>
              <a:rPr lang="it-IT" dirty="0"/>
              <a:t> health (</a:t>
            </a:r>
            <a:r>
              <a:rPr lang="it-IT" dirty="0" err="1"/>
              <a:t>Rec</a:t>
            </a:r>
            <a:r>
              <a:rPr lang="it-IT" dirty="0"/>
              <a:t> 35)</a:t>
            </a:r>
          </a:p>
          <a:p>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23</a:t>
            </a:fld>
            <a:endParaRPr lang="en-GB"/>
          </a:p>
        </p:txBody>
      </p:sp>
    </p:spTree>
    <p:extLst>
      <p:ext uri="{BB962C8B-B14F-4D97-AF65-F5344CB8AC3E}">
        <p14:creationId xmlns:p14="http://schemas.microsoft.com/office/powerpoint/2010/main" val="3498142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t>
            </a:r>
            <a:r>
              <a:rPr lang="it-IT" dirty="0" err="1"/>
              <a:t>genetic</a:t>
            </a:r>
            <a:r>
              <a:rPr lang="it-IT" dirty="0"/>
              <a:t> data (</a:t>
            </a:r>
            <a:r>
              <a:rPr lang="it-IT" dirty="0" err="1"/>
              <a:t>Rec</a:t>
            </a:r>
            <a:r>
              <a:rPr lang="it-IT" dirty="0"/>
              <a:t> 34);</a:t>
            </a:r>
          </a:p>
          <a:p>
            <a:r>
              <a:rPr lang="it-IT" dirty="0"/>
              <a:t>- Data </a:t>
            </a:r>
            <a:r>
              <a:rPr lang="it-IT" dirty="0" err="1"/>
              <a:t>concerning</a:t>
            </a:r>
            <a:r>
              <a:rPr lang="it-IT" dirty="0"/>
              <a:t> health (</a:t>
            </a:r>
            <a:r>
              <a:rPr lang="it-IT" dirty="0" err="1"/>
              <a:t>Rec</a:t>
            </a:r>
            <a:r>
              <a:rPr lang="it-IT" dirty="0"/>
              <a:t> 35)</a:t>
            </a:r>
          </a:p>
          <a:p>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24</a:t>
            </a:fld>
            <a:endParaRPr lang="en-GB"/>
          </a:p>
        </p:txBody>
      </p:sp>
    </p:spTree>
    <p:extLst>
      <p:ext uri="{BB962C8B-B14F-4D97-AF65-F5344CB8AC3E}">
        <p14:creationId xmlns:p14="http://schemas.microsoft.com/office/powerpoint/2010/main" val="701466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Why</a:t>
            </a:r>
            <a:r>
              <a:rPr lang="it-IT" dirty="0"/>
              <a:t> </a:t>
            </a:r>
            <a:r>
              <a:rPr lang="it-IT" dirty="0" err="1"/>
              <a:t>walk</a:t>
            </a:r>
            <a:r>
              <a:rPr lang="it-IT" dirty="0"/>
              <a:t> down </a:t>
            </a:r>
            <a:r>
              <a:rPr lang="it-IT" dirty="0" err="1"/>
              <a:t>stairs</a:t>
            </a:r>
            <a:r>
              <a:rPr lang="it-IT" dirty="0"/>
              <a:t> </a:t>
            </a:r>
            <a:r>
              <a:rPr lang="it-IT" dirty="0" err="1"/>
              <a:t>when</a:t>
            </a:r>
            <a:r>
              <a:rPr lang="it-IT" dirty="0"/>
              <a:t> </a:t>
            </a:r>
            <a:r>
              <a:rPr lang="it-IT" dirty="0" err="1"/>
              <a:t>you</a:t>
            </a:r>
            <a:r>
              <a:rPr lang="it-IT" dirty="0"/>
              <a:t> can slide </a:t>
            </a:r>
            <a:r>
              <a:rPr lang="it-IT" dirty="0" err="1"/>
              <a:t>into</a:t>
            </a:r>
            <a:r>
              <a:rPr lang="it-IT" dirty="0"/>
              <a:t> </a:t>
            </a:r>
            <a:r>
              <a:rPr lang="it-IT" dirty="0" err="1"/>
              <a:t>your</a:t>
            </a:r>
            <a:r>
              <a:rPr lang="it-IT" dirty="0"/>
              <a:t> pool? </a:t>
            </a:r>
            <a:r>
              <a:rPr lang="it-IT" dirty="0" err="1"/>
              <a:t>Why</a:t>
            </a:r>
            <a:r>
              <a:rPr lang="it-IT" dirty="0"/>
              <a:t> </a:t>
            </a:r>
            <a:r>
              <a:rPr lang="it-IT" dirty="0" err="1"/>
              <a:t>trudge</a:t>
            </a:r>
            <a:r>
              <a:rPr lang="it-IT" dirty="0"/>
              <a:t> up </a:t>
            </a:r>
            <a:r>
              <a:rPr lang="it-IT" dirty="0" err="1"/>
              <a:t>stairs</a:t>
            </a:r>
            <a:r>
              <a:rPr lang="it-IT" dirty="0"/>
              <a:t> </a:t>
            </a:r>
            <a:r>
              <a:rPr lang="it-IT" dirty="0" err="1"/>
              <a:t>when</a:t>
            </a:r>
            <a:r>
              <a:rPr lang="it-IT" dirty="0"/>
              <a:t> </a:t>
            </a:r>
            <a:r>
              <a:rPr lang="it-IT" dirty="0" err="1"/>
              <a:t>you</a:t>
            </a:r>
            <a:r>
              <a:rPr lang="it-IT" dirty="0"/>
              <a:t> take an elevator </a:t>
            </a:r>
            <a:r>
              <a:rPr lang="it-IT" dirty="0" err="1"/>
              <a:t>that</a:t>
            </a:r>
            <a:r>
              <a:rPr lang="it-IT" dirty="0"/>
              <a:t> matches </a:t>
            </a:r>
            <a:r>
              <a:rPr lang="it-IT" dirty="0" err="1"/>
              <a:t>your</a:t>
            </a:r>
            <a:r>
              <a:rPr lang="it-IT" dirty="0"/>
              <a:t> dress?”</a:t>
            </a:r>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3</a:t>
            </a:fld>
            <a:endParaRPr lang="en-GB"/>
          </a:p>
        </p:txBody>
      </p:sp>
    </p:spTree>
    <p:extLst>
      <p:ext uri="{BB962C8B-B14F-4D97-AF65-F5344CB8AC3E}">
        <p14:creationId xmlns:p14="http://schemas.microsoft.com/office/powerpoint/2010/main" val="2454764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t>
            </a:r>
            <a:r>
              <a:rPr lang="it-IT" dirty="0" err="1"/>
              <a:t>genetic</a:t>
            </a:r>
            <a:r>
              <a:rPr lang="it-IT" dirty="0"/>
              <a:t> data (</a:t>
            </a:r>
            <a:r>
              <a:rPr lang="it-IT" dirty="0" err="1"/>
              <a:t>Rec</a:t>
            </a:r>
            <a:r>
              <a:rPr lang="it-IT" dirty="0"/>
              <a:t> 34);</a:t>
            </a:r>
          </a:p>
          <a:p>
            <a:r>
              <a:rPr lang="it-IT" dirty="0"/>
              <a:t>- Data </a:t>
            </a:r>
            <a:r>
              <a:rPr lang="it-IT" dirty="0" err="1"/>
              <a:t>concerning</a:t>
            </a:r>
            <a:r>
              <a:rPr lang="it-IT" dirty="0"/>
              <a:t> health (</a:t>
            </a:r>
            <a:r>
              <a:rPr lang="it-IT" dirty="0" err="1"/>
              <a:t>Rec</a:t>
            </a:r>
            <a:r>
              <a:rPr lang="it-IT" dirty="0"/>
              <a:t> 35)</a:t>
            </a:r>
          </a:p>
          <a:p>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25</a:t>
            </a:fld>
            <a:endParaRPr lang="en-GB"/>
          </a:p>
        </p:txBody>
      </p:sp>
    </p:spTree>
    <p:extLst>
      <p:ext uri="{BB962C8B-B14F-4D97-AF65-F5344CB8AC3E}">
        <p14:creationId xmlns:p14="http://schemas.microsoft.com/office/powerpoint/2010/main" val="3085115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t>
            </a:r>
            <a:r>
              <a:rPr lang="it-IT" dirty="0" err="1"/>
              <a:t>genetic</a:t>
            </a:r>
            <a:r>
              <a:rPr lang="it-IT" dirty="0"/>
              <a:t> data (</a:t>
            </a:r>
            <a:r>
              <a:rPr lang="it-IT" dirty="0" err="1"/>
              <a:t>Rec</a:t>
            </a:r>
            <a:r>
              <a:rPr lang="it-IT" dirty="0"/>
              <a:t> 34);</a:t>
            </a:r>
          </a:p>
          <a:p>
            <a:r>
              <a:rPr lang="it-IT" dirty="0"/>
              <a:t>- Data </a:t>
            </a:r>
            <a:r>
              <a:rPr lang="it-IT" dirty="0" err="1"/>
              <a:t>concerning</a:t>
            </a:r>
            <a:r>
              <a:rPr lang="it-IT" dirty="0"/>
              <a:t> health (</a:t>
            </a:r>
            <a:r>
              <a:rPr lang="it-IT" dirty="0" err="1"/>
              <a:t>Rec</a:t>
            </a:r>
            <a:r>
              <a:rPr lang="it-IT" dirty="0"/>
              <a:t> 35)</a:t>
            </a:r>
          </a:p>
          <a:p>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26</a:t>
            </a:fld>
            <a:endParaRPr lang="en-GB"/>
          </a:p>
        </p:txBody>
      </p:sp>
    </p:spTree>
    <p:extLst>
      <p:ext uri="{BB962C8B-B14F-4D97-AF65-F5344CB8AC3E}">
        <p14:creationId xmlns:p14="http://schemas.microsoft.com/office/powerpoint/2010/main" val="2835116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Arial" panose="020B0604020202020204" pitchFamily="34" charset="0"/>
              </a:rPr>
              <a:t>Guidelines2/2019</a:t>
            </a:r>
          </a:p>
          <a:p>
            <a:r>
              <a:rPr lang="it-IT" sz="1200" kern="1200" dirty="0" err="1">
                <a:solidFill>
                  <a:schemeClr val="tx1"/>
                </a:solidFill>
                <a:effectLst/>
                <a:latin typeface="+mn-lt"/>
                <a:ea typeface="+mn-ea"/>
                <a:cs typeface="Arial" panose="020B0604020202020204" pitchFamily="34" charset="0"/>
              </a:rPr>
              <a:t>Legitimate</a:t>
            </a:r>
            <a:r>
              <a:rPr lang="it-IT" sz="1200" kern="1200" dirty="0">
                <a:solidFill>
                  <a:schemeClr val="tx1"/>
                </a:solidFill>
                <a:effectLst/>
                <a:latin typeface="+mn-lt"/>
                <a:ea typeface="+mn-ea"/>
                <a:cs typeface="Arial" panose="020B0604020202020204" pitchFamily="34" charset="0"/>
              </a:rPr>
              <a:t> </a:t>
            </a:r>
            <a:r>
              <a:rPr lang="it-IT" sz="1200" kern="1200" dirty="0" err="1">
                <a:solidFill>
                  <a:schemeClr val="tx1"/>
                </a:solidFill>
                <a:effectLst/>
                <a:latin typeface="+mn-lt"/>
                <a:ea typeface="+mn-ea"/>
                <a:cs typeface="Arial" panose="020B0604020202020204" pitchFamily="34" charset="0"/>
              </a:rPr>
              <a:t>interests</a:t>
            </a:r>
            <a:r>
              <a:rPr lang="it-IT" sz="1200" kern="1200" dirty="0">
                <a:solidFill>
                  <a:schemeClr val="tx1"/>
                </a:solidFill>
                <a:effectLst/>
                <a:latin typeface="+mn-lt"/>
                <a:ea typeface="+mn-ea"/>
                <a:cs typeface="Arial" panose="020B0604020202020204" pitchFamily="34" charset="0"/>
              </a:rPr>
              <a:t>: </a:t>
            </a:r>
            <a:r>
              <a:rPr lang="en-US" sz="1200" kern="1200" dirty="0"/>
              <a:t>Unless carried out by public authorities in performance of their tasks</a:t>
            </a:r>
            <a:endParaRPr lang="it-IT"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28</a:t>
            </a:fld>
            <a:endParaRPr lang="en-GB"/>
          </a:p>
        </p:txBody>
      </p:sp>
    </p:spTree>
    <p:extLst>
      <p:ext uri="{BB962C8B-B14F-4D97-AF65-F5344CB8AC3E}">
        <p14:creationId xmlns:p14="http://schemas.microsoft.com/office/powerpoint/2010/main" val="3845885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Zooma</a:t>
            </a:r>
            <a:r>
              <a:rPr lang="en-US" dirty="0"/>
              <a:t> WP 260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 50 compatible purposes are allowed</a:t>
            </a:r>
          </a:p>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29</a:t>
            </a:fld>
            <a:endParaRPr lang="en-GB"/>
          </a:p>
        </p:txBody>
      </p:sp>
    </p:spTree>
    <p:extLst>
      <p:ext uri="{BB962C8B-B14F-4D97-AF65-F5344CB8AC3E}">
        <p14:creationId xmlns:p14="http://schemas.microsoft.com/office/powerpoint/2010/main" val="1516763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Sufficient</a:t>
            </a:r>
            <a:r>
              <a:rPr lang="it-IT" dirty="0"/>
              <a:t> </a:t>
            </a:r>
            <a:r>
              <a:rPr lang="it-IT" dirty="0" err="1"/>
              <a:t>guarantees</a:t>
            </a:r>
            <a:r>
              <a:rPr lang="it-IT" dirty="0"/>
              <a:t>, recital 81:  </a:t>
            </a:r>
            <a:r>
              <a:rPr lang="it-IT" dirty="0" err="1"/>
              <a:t>terms</a:t>
            </a:r>
            <a:r>
              <a:rPr lang="it-IT" dirty="0"/>
              <a:t> of </a:t>
            </a:r>
            <a:r>
              <a:rPr lang="it-IT" dirty="0" err="1"/>
              <a:t>expert</a:t>
            </a:r>
            <a:r>
              <a:rPr lang="it-IT" dirty="0"/>
              <a:t> </a:t>
            </a:r>
            <a:r>
              <a:rPr lang="it-IT" dirty="0" err="1"/>
              <a:t>knowledge</a:t>
            </a:r>
            <a:r>
              <a:rPr lang="it-IT" dirty="0"/>
              <a:t>, reliability and </a:t>
            </a:r>
            <a:r>
              <a:rPr lang="it-IT" dirty="0" err="1"/>
              <a:t>resources</a:t>
            </a:r>
            <a:endParaRPr lang="it-IT"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30</a:t>
            </a:fld>
            <a:endParaRPr lang="en-GB"/>
          </a:p>
        </p:txBody>
      </p:sp>
    </p:spTree>
    <p:extLst>
      <p:ext uri="{BB962C8B-B14F-4D97-AF65-F5344CB8AC3E}">
        <p14:creationId xmlns:p14="http://schemas.microsoft.com/office/powerpoint/2010/main" val="4150084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E" dirty="0"/>
              <a:t>1. </a:t>
            </a:r>
            <a:r>
              <a:rPr lang="it-IT" sz="1200" b="0" dirty="0" err="1"/>
              <a:t>Taking</a:t>
            </a:r>
            <a:r>
              <a:rPr lang="it-IT" sz="1200" b="0" dirty="0"/>
              <a:t> </a:t>
            </a:r>
            <a:r>
              <a:rPr lang="it-IT" sz="1200" b="0" dirty="0" err="1"/>
              <a:t>into</a:t>
            </a:r>
            <a:r>
              <a:rPr lang="it-IT" sz="1200" b="0" dirty="0"/>
              <a:t> account the </a:t>
            </a:r>
            <a:r>
              <a:rPr lang="it-IT" sz="1200" b="1" dirty="0"/>
              <a:t>state of the art</a:t>
            </a:r>
            <a:r>
              <a:rPr lang="it-IT" sz="1200" b="0" dirty="0"/>
              <a:t>, the </a:t>
            </a:r>
            <a:r>
              <a:rPr lang="it-IT" sz="1200" b="1" dirty="0" err="1"/>
              <a:t>cost</a:t>
            </a:r>
            <a:r>
              <a:rPr lang="it-IT" sz="1200" b="0" dirty="0"/>
              <a:t> of </a:t>
            </a:r>
            <a:r>
              <a:rPr lang="it-IT" sz="1200" b="0" dirty="0" err="1"/>
              <a:t>implementation</a:t>
            </a:r>
            <a:r>
              <a:rPr lang="it-IT" sz="1200" b="0" dirty="0"/>
              <a:t> and the </a:t>
            </a:r>
            <a:r>
              <a:rPr lang="it-IT" sz="1200" b="1" dirty="0"/>
              <a:t>nature, scope, </a:t>
            </a:r>
            <a:r>
              <a:rPr lang="it-IT" sz="1200" b="1" dirty="0" err="1"/>
              <a:t>context</a:t>
            </a:r>
            <a:r>
              <a:rPr lang="it-IT" sz="1200" b="1" dirty="0"/>
              <a:t> and </a:t>
            </a:r>
            <a:r>
              <a:rPr lang="it-IT" sz="1200" b="1" dirty="0" err="1"/>
              <a:t>purposes</a:t>
            </a:r>
            <a:r>
              <a:rPr lang="it-IT" sz="1200" b="1" dirty="0"/>
              <a:t> of processing </a:t>
            </a:r>
            <a:r>
              <a:rPr lang="it-IT" sz="1200" b="0" dirty="0" err="1"/>
              <a:t>as</a:t>
            </a:r>
            <a:r>
              <a:rPr lang="it-IT" sz="1200" b="0" dirty="0"/>
              <a:t> </a:t>
            </a:r>
            <a:r>
              <a:rPr lang="it-IT" sz="1200" b="0" dirty="0" err="1"/>
              <a:t>well</a:t>
            </a:r>
            <a:r>
              <a:rPr lang="it-IT" sz="1200" b="0" dirty="0"/>
              <a:t> </a:t>
            </a:r>
            <a:r>
              <a:rPr lang="it-IT" sz="1200" b="0" dirty="0" err="1"/>
              <a:t>as</a:t>
            </a:r>
            <a:r>
              <a:rPr lang="it-IT" sz="1200" b="0" dirty="0"/>
              <a:t> the </a:t>
            </a:r>
            <a:r>
              <a:rPr lang="it-IT" sz="1200" b="1" dirty="0" err="1"/>
              <a:t>risks</a:t>
            </a:r>
            <a:r>
              <a:rPr lang="it-IT" sz="1200" b="1" dirty="0"/>
              <a:t> of </a:t>
            </a:r>
            <a:r>
              <a:rPr lang="it-IT" sz="1200" b="1" dirty="0" err="1"/>
              <a:t>varying</a:t>
            </a:r>
            <a:r>
              <a:rPr lang="it-IT" sz="1200" b="1" dirty="0"/>
              <a:t> </a:t>
            </a:r>
            <a:r>
              <a:rPr lang="it-IT" sz="1200" b="1" dirty="0" err="1"/>
              <a:t>likelihood</a:t>
            </a:r>
            <a:r>
              <a:rPr lang="it-IT" sz="1200" b="1" dirty="0"/>
              <a:t> and </a:t>
            </a:r>
            <a:r>
              <a:rPr lang="it-IT" sz="1200" b="1" dirty="0" err="1"/>
              <a:t>severity</a:t>
            </a:r>
            <a:r>
              <a:rPr lang="it-IT" sz="1200" b="1" dirty="0"/>
              <a:t> for </a:t>
            </a:r>
            <a:r>
              <a:rPr lang="it-IT" sz="1200" b="1" dirty="0" err="1"/>
              <a:t>rights</a:t>
            </a:r>
            <a:r>
              <a:rPr lang="it-IT" sz="1200" b="1" dirty="0"/>
              <a:t> </a:t>
            </a:r>
            <a:r>
              <a:rPr lang="it-IT" sz="1200" b="0" dirty="0"/>
              <a:t>and </a:t>
            </a:r>
            <a:r>
              <a:rPr lang="it-IT" sz="1200" b="0" dirty="0" err="1"/>
              <a:t>freedoms</a:t>
            </a:r>
            <a:r>
              <a:rPr lang="it-IT" sz="1200" b="0" dirty="0"/>
              <a:t> of </a:t>
            </a:r>
            <a:r>
              <a:rPr lang="it-IT" sz="1200" b="0" dirty="0" err="1"/>
              <a:t>natural</a:t>
            </a:r>
            <a:r>
              <a:rPr lang="it-IT" sz="1200" b="0" dirty="0"/>
              <a:t> </a:t>
            </a:r>
            <a:r>
              <a:rPr lang="it-IT" sz="1200" b="0" dirty="0" err="1"/>
              <a:t>persons</a:t>
            </a:r>
            <a:r>
              <a:rPr lang="it-IT" sz="1200" b="0" dirty="0"/>
              <a:t> </a:t>
            </a:r>
            <a:r>
              <a:rPr lang="it-IT" sz="1200" b="0" dirty="0" err="1"/>
              <a:t>posed</a:t>
            </a:r>
            <a:r>
              <a:rPr lang="it-IT" sz="1200" b="0" dirty="0"/>
              <a:t> by the processing, the controller </a:t>
            </a:r>
            <a:r>
              <a:rPr lang="it-IT" sz="1200" b="0" dirty="0" err="1"/>
              <a:t>shall</a:t>
            </a:r>
            <a:r>
              <a:rPr lang="it-IT" sz="1200" b="0" dirty="0"/>
              <a:t>, </a:t>
            </a:r>
            <a:r>
              <a:rPr lang="it-IT" sz="1200" b="0" dirty="0" err="1"/>
              <a:t>both</a:t>
            </a:r>
            <a:r>
              <a:rPr lang="it-IT" sz="1200" b="0" dirty="0"/>
              <a:t> </a:t>
            </a:r>
            <a:r>
              <a:rPr lang="it-IT" sz="1200" b="0" dirty="0" err="1"/>
              <a:t>at</a:t>
            </a:r>
            <a:r>
              <a:rPr lang="it-IT" sz="1200" b="0" dirty="0"/>
              <a:t> the time of the </a:t>
            </a:r>
            <a:r>
              <a:rPr lang="it-IT" sz="1200" b="0" dirty="0" err="1"/>
              <a:t>determination</a:t>
            </a:r>
            <a:r>
              <a:rPr lang="it-IT" sz="1200" b="0" dirty="0"/>
              <a:t> of the </a:t>
            </a:r>
            <a:r>
              <a:rPr lang="it-IT" sz="1200" b="0" dirty="0" err="1"/>
              <a:t>means</a:t>
            </a:r>
            <a:r>
              <a:rPr lang="it-IT" sz="1200" b="0" dirty="0"/>
              <a:t> for processing and </a:t>
            </a:r>
            <a:r>
              <a:rPr lang="it-IT" sz="1200" b="0" dirty="0" err="1"/>
              <a:t>at</a:t>
            </a:r>
            <a:r>
              <a:rPr lang="it-IT" sz="1200" b="0" dirty="0"/>
              <a:t> the time of the processing </a:t>
            </a:r>
            <a:r>
              <a:rPr lang="it-IT" sz="1200" b="0" dirty="0" err="1"/>
              <a:t>itself</a:t>
            </a:r>
            <a:r>
              <a:rPr lang="it-IT" sz="1200" b="0" dirty="0"/>
              <a:t>, </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E" dirty="0"/>
          </a:p>
          <a:p>
            <a:pPr marL="0" marR="0" lvl="0" indent="0" algn="l" defTabSz="914400" rtl="0" eaLnBrk="1" fontAlgn="auto" latinLnBrk="0" hangingPunct="1">
              <a:lnSpc>
                <a:spcPct val="100000"/>
              </a:lnSpc>
              <a:spcBef>
                <a:spcPts val="0"/>
              </a:spcBef>
              <a:spcAft>
                <a:spcPts val="0"/>
              </a:spcAft>
              <a:buClrTx/>
              <a:buSzTx/>
              <a:buFontTx/>
              <a:buNone/>
              <a:tabLst/>
              <a:defRPr/>
            </a:pPr>
            <a:r>
              <a:rPr lang="it-IE" dirty="0"/>
              <a:t>2. </a:t>
            </a:r>
            <a:r>
              <a:rPr lang="it-IT" sz="1200" b="0" dirty="0"/>
              <a:t>The controller </a:t>
            </a:r>
            <a:r>
              <a:rPr lang="it-IT" sz="1200" b="0" dirty="0" err="1"/>
              <a:t>shall</a:t>
            </a:r>
            <a:r>
              <a:rPr lang="it-IT" sz="1200" b="0" dirty="0"/>
              <a:t> </a:t>
            </a:r>
            <a:r>
              <a:rPr lang="it-IT" sz="1200" b="0" dirty="0" err="1"/>
              <a:t>implement</a:t>
            </a:r>
            <a:r>
              <a:rPr lang="it-IT" sz="1200" b="0" dirty="0"/>
              <a:t> </a:t>
            </a:r>
            <a:r>
              <a:rPr lang="it-IT" sz="1200" b="1" dirty="0"/>
              <a:t>appropriate </a:t>
            </a:r>
            <a:r>
              <a:rPr lang="it-IT" sz="1200" b="1" dirty="0" err="1"/>
              <a:t>technical</a:t>
            </a:r>
            <a:r>
              <a:rPr lang="it-IT" sz="1200" b="1" dirty="0"/>
              <a:t> and </a:t>
            </a:r>
            <a:r>
              <a:rPr lang="it-IT" sz="1200" b="1" dirty="0" err="1"/>
              <a:t>organisational</a:t>
            </a:r>
            <a:r>
              <a:rPr lang="it-IT" sz="1200" b="1" dirty="0"/>
              <a:t> </a:t>
            </a:r>
            <a:r>
              <a:rPr lang="it-IT" sz="1200" b="1" dirty="0" err="1"/>
              <a:t>measures</a:t>
            </a:r>
            <a:r>
              <a:rPr lang="it-IT" sz="1200" b="1" dirty="0"/>
              <a:t> </a:t>
            </a:r>
            <a:r>
              <a:rPr lang="it-IT" sz="1200" b="0" dirty="0"/>
              <a:t>for </a:t>
            </a:r>
            <a:r>
              <a:rPr lang="it-IT" sz="1200" b="0" dirty="0" err="1"/>
              <a:t>ensuring</a:t>
            </a:r>
            <a:r>
              <a:rPr lang="it-IT" sz="1200" b="0" dirty="0"/>
              <a:t> </a:t>
            </a:r>
            <a:r>
              <a:rPr lang="it-IT" sz="1200" b="0" dirty="0" err="1"/>
              <a:t>that</a:t>
            </a:r>
            <a:r>
              <a:rPr lang="it-IT" sz="1200" b="0" dirty="0"/>
              <a:t>, by default, </a:t>
            </a:r>
            <a:r>
              <a:rPr lang="it-IT" sz="1200" b="0" dirty="0" err="1"/>
              <a:t>only</a:t>
            </a:r>
            <a:r>
              <a:rPr lang="it-IT" sz="1200" b="0" dirty="0"/>
              <a:t> personal data </a:t>
            </a:r>
            <a:r>
              <a:rPr lang="it-IT" sz="1200" b="0" dirty="0" err="1"/>
              <a:t>which</a:t>
            </a:r>
            <a:r>
              <a:rPr lang="it-IT" sz="1200" b="0" dirty="0"/>
              <a:t> are </a:t>
            </a:r>
            <a:r>
              <a:rPr lang="it-IT" sz="1200" b="0" dirty="0" err="1"/>
              <a:t>necessary</a:t>
            </a:r>
            <a:r>
              <a:rPr lang="it-IT" sz="1200" b="0" dirty="0"/>
              <a:t> for </a:t>
            </a:r>
            <a:r>
              <a:rPr lang="it-IT" sz="1200" b="0" dirty="0" err="1"/>
              <a:t>each</a:t>
            </a:r>
            <a:r>
              <a:rPr lang="it-IT" sz="1200" b="0" dirty="0"/>
              <a:t> </a:t>
            </a:r>
            <a:r>
              <a:rPr lang="it-IT" sz="1200" b="0" dirty="0" err="1"/>
              <a:t>specific</a:t>
            </a:r>
            <a:r>
              <a:rPr lang="it-IT" sz="1200" b="0" dirty="0"/>
              <a:t> </a:t>
            </a:r>
            <a:r>
              <a:rPr lang="it-IT" sz="1200" b="0" dirty="0" err="1"/>
              <a:t>purpose</a:t>
            </a:r>
            <a:r>
              <a:rPr lang="it-IT" sz="1200" b="0" dirty="0"/>
              <a:t> of the processing are </a:t>
            </a:r>
            <a:r>
              <a:rPr lang="it-IT" sz="1200" b="0" dirty="0" err="1"/>
              <a:t>processed</a:t>
            </a:r>
            <a:r>
              <a:rPr lang="it-IT" sz="1200" b="0" dirty="0"/>
              <a:t>. </a:t>
            </a:r>
            <a:r>
              <a:rPr lang="it-IT" sz="1200" b="0" dirty="0" err="1"/>
              <a:t>That</a:t>
            </a:r>
            <a:r>
              <a:rPr lang="it-IT" sz="1200" b="0" dirty="0"/>
              <a:t> </a:t>
            </a:r>
            <a:r>
              <a:rPr lang="it-IT" sz="1200" b="0" dirty="0" err="1"/>
              <a:t>obligation</a:t>
            </a:r>
            <a:r>
              <a:rPr lang="it-IT" sz="1200" b="0" dirty="0"/>
              <a:t> </a:t>
            </a:r>
            <a:r>
              <a:rPr lang="it-IT" sz="1200" b="0" dirty="0" err="1"/>
              <a:t>applies</a:t>
            </a:r>
            <a:r>
              <a:rPr lang="it-IT" sz="1200" b="0" dirty="0"/>
              <a:t> to the </a:t>
            </a:r>
            <a:r>
              <a:rPr lang="it-IT" sz="1200" b="0" dirty="0" err="1"/>
              <a:t>amount</a:t>
            </a:r>
            <a:r>
              <a:rPr lang="it-IT" sz="1200" b="0" dirty="0"/>
              <a:t> of personal data </a:t>
            </a:r>
            <a:r>
              <a:rPr lang="it-IT" sz="1200" b="0" dirty="0" err="1"/>
              <a:t>collected</a:t>
            </a:r>
            <a:r>
              <a:rPr lang="it-IT" sz="1200" b="0" dirty="0"/>
              <a:t>, the </a:t>
            </a:r>
            <a:r>
              <a:rPr lang="it-IT" sz="1200" b="0" dirty="0" err="1"/>
              <a:t>extent</a:t>
            </a:r>
            <a:r>
              <a:rPr lang="it-IT" sz="1200" b="0" dirty="0"/>
              <a:t> of </a:t>
            </a:r>
            <a:r>
              <a:rPr lang="it-IT" sz="1200" b="0" dirty="0" err="1"/>
              <a:t>their</a:t>
            </a:r>
            <a:r>
              <a:rPr lang="it-IT" sz="1200" b="0" dirty="0"/>
              <a:t> processing, the </a:t>
            </a:r>
            <a:r>
              <a:rPr lang="it-IT" sz="1200" b="0" dirty="0" err="1"/>
              <a:t>period</a:t>
            </a:r>
            <a:r>
              <a:rPr lang="it-IT" sz="1200" b="0" dirty="0"/>
              <a:t> of </a:t>
            </a:r>
            <a:r>
              <a:rPr lang="it-IT" sz="1200" b="0" dirty="0" err="1"/>
              <a:t>their</a:t>
            </a:r>
            <a:r>
              <a:rPr lang="it-IT" sz="1200" b="0" dirty="0"/>
              <a:t> </a:t>
            </a:r>
            <a:r>
              <a:rPr lang="it-IT" sz="1200" b="0" dirty="0" err="1"/>
              <a:t>storage</a:t>
            </a:r>
            <a:r>
              <a:rPr lang="it-IT" sz="1200" b="0" dirty="0"/>
              <a:t> and </a:t>
            </a:r>
            <a:r>
              <a:rPr lang="it-IT" sz="1200" b="0" dirty="0" err="1"/>
              <a:t>their</a:t>
            </a:r>
            <a:r>
              <a:rPr lang="it-IT" sz="1200" b="0" dirty="0"/>
              <a:t> </a:t>
            </a:r>
            <a:r>
              <a:rPr lang="it-IT" sz="1200" b="0" dirty="0" err="1"/>
              <a:t>accessibility</a:t>
            </a:r>
            <a:r>
              <a:rPr lang="it-IT" sz="1200" b="0" dirty="0"/>
              <a:t>. In </a:t>
            </a:r>
            <a:r>
              <a:rPr lang="it-IT" sz="1200" b="0" dirty="0" err="1"/>
              <a:t>particular</a:t>
            </a:r>
            <a:r>
              <a:rPr lang="it-IT" sz="1200" b="0" dirty="0"/>
              <a:t>, </a:t>
            </a:r>
            <a:r>
              <a:rPr lang="it-IT" sz="1200" b="0" dirty="0" err="1"/>
              <a:t>such</a:t>
            </a:r>
            <a:r>
              <a:rPr lang="it-IT" sz="1200" b="0" dirty="0"/>
              <a:t> </a:t>
            </a:r>
            <a:r>
              <a:rPr lang="it-IT" sz="1200" b="0" dirty="0" err="1"/>
              <a:t>measures</a:t>
            </a:r>
            <a:r>
              <a:rPr lang="it-IT" sz="1200" b="0" dirty="0"/>
              <a:t> </a:t>
            </a:r>
            <a:r>
              <a:rPr lang="it-IT" sz="1200" b="0" dirty="0" err="1"/>
              <a:t>shall</a:t>
            </a:r>
            <a:r>
              <a:rPr lang="it-IT" sz="1200" b="0" dirty="0"/>
              <a:t> </a:t>
            </a:r>
            <a:r>
              <a:rPr lang="it-IT" sz="1200" b="0" dirty="0" err="1"/>
              <a:t>ensure</a:t>
            </a:r>
            <a:r>
              <a:rPr lang="it-IT" sz="1200" b="0" dirty="0"/>
              <a:t> </a:t>
            </a:r>
            <a:r>
              <a:rPr lang="it-IT" sz="1200" b="0" dirty="0" err="1"/>
              <a:t>that</a:t>
            </a:r>
            <a:r>
              <a:rPr lang="it-IT" sz="1200" b="0" dirty="0"/>
              <a:t> by default personal data </a:t>
            </a:r>
            <a:r>
              <a:rPr lang="it-IT" sz="1200" b="0" dirty="0" err="1"/>
              <a:t>aare</a:t>
            </a:r>
            <a:r>
              <a:rPr lang="it-IT" sz="1200" b="0" dirty="0"/>
              <a:t> </a:t>
            </a:r>
            <a:r>
              <a:rPr lang="it-IT" sz="1200" b="0" dirty="0" err="1"/>
              <a:t>not</a:t>
            </a:r>
            <a:r>
              <a:rPr lang="it-IT" sz="1200" b="0" dirty="0"/>
              <a:t> made </a:t>
            </a:r>
            <a:r>
              <a:rPr lang="it-IT" sz="1200" b="0" dirty="0" err="1"/>
              <a:t>accessible</a:t>
            </a:r>
            <a:r>
              <a:rPr lang="it-IT" sz="1200" b="0" dirty="0"/>
              <a:t> </a:t>
            </a:r>
            <a:r>
              <a:rPr lang="it-IT" sz="1200" b="0" dirty="0" err="1"/>
              <a:t>without</a:t>
            </a:r>
            <a:r>
              <a:rPr lang="it-IT" sz="1200" b="0" dirty="0"/>
              <a:t> the </a:t>
            </a:r>
            <a:r>
              <a:rPr lang="it-IT" sz="1200" b="0" dirty="0" err="1"/>
              <a:t>individual's</a:t>
            </a:r>
            <a:r>
              <a:rPr lang="it-IT" sz="1200" b="0" dirty="0"/>
              <a:t> </a:t>
            </a:r>
            <a:r>
              <a:rPr lang="it-IT" sz="1200" b="0" dirty="0" err="1"/>
              <a:t>intervention</a:t>
            </a:r>
            <a:r>
              <a:rPr lang="it-IT" sz="1200" b="0" dirty="0"/>
              <a:t> to an indefinite </a:t>
            </a:r>
            <a:r>
              <a:rPr lang="it-IT" sz="1200" b="0" dirty="0" err="1"/>
              <a:t>number</a:t>
            </a:r>
            <a:r>
              <a:rPr lang="it-IT" sz="1200" b="0" dirty="0"/>
              <a:t> of </a:t>
            </a:r>
            <a:r>
              <a:rPr lang="it-IT" sz="1200" b="0" dirty="0" err="1"/>
              <a:t>natural</a:t>
            </a:r>
            <a:r>
              <a:rPr lang="it-IT" sz="1200" b="0" dirty="0"/>
              <a:t> </a:t>
            </a:r>
            <a:r>
              <a:rPr lang="it-IT" sz="1200" b="0" dirty="0" err="1"/>
              <a:t>persons</a:t>
            </a:r>
            <a:r>
              <a:rPr lang="it-IT" sz="1200" b="0" dirty="0"/>
              <a:t>.</a:t>
            </a:r>
            <a:endParaRPr lang="it-IT" dirty="0"/>
          </a:p>
          <a:p>
            <a:endParaRPr lang="it-IE"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31</a:t>
            </a:fld>
            <a:endParaRPr lang="en-GB"/>
          </a:p>
        </p:txBody>
      </p:sp>
    </p:spTree>
    <p:extLst>
      <p:ext uri="{BB962C8B-B14F-4D97-AF65-F5344CB8AC3E}">
        <p14:creationId xmlns:p14="http://schemas.microsoft.com/office/powerpoint/2010/main" val="2472401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Why</a:t>
            </a:r>
            <a:r>
              <a:rPr lang="it-IT" dirty="0"/>
              <a:t> </a:t>
            </a:r>
            <a:r>
              <a:rPr lang="it-IT" dirty="0" err="1"/>
              <a:t>walk</a:t>
            </a:r>
            <a:r>
              <a:rPr lang="it-IT" dirty="0"/>
              <a:t> down </a:t>
            </a:r>
            <a:r>
              <a:rPr lang="it-IT" dirty="0" err="1"/>
              <a:t>stairs</a:t>
            </a:r>
            <a:r>
              <a:rPr lang="it-IT" dirty="0"/>
              <a:t> </a:t>
            </a:r>
            <a:r>
              <a:rPr lang="it-IT" dirty="0" err="1"/>
              <a:t>when</a:t>
            </a:r>
            <a:r>
              <a:rPr lang="it-IT" dirty="0"/>
              <a:t> </a:t>
            </a:r>
            <a:r>
              <a:rPr lang="it-IT" dirty="0" err="1"/>
              <a:t>you</a:t>
            </a:r>
            <a:r>
              <a:rPr lang="it-IT" dirty="0"/>
              <a:t> can slide </a:t>
            </a:r>
            <a:r>
              <a:rPr lang="it-IT" dirty="0" err="1"/>
              <a:t>into</a:t>
            </a:r>
            <a:r>
              <a:rPr lang="it-IT" dirty="0"/>
              <a:t> </a:t>
            </a:r>
            <a:r>
              <a:rPr lang="it-IT" dirty="0" err="1"/>
              <a:t>your</a:t>
            </a:r>
            <a:r>
              <a:rPr lang="it-IT" dirty="0"/>
              <a:t> pool? </a:t>
            </a:r>
            <a:r>
              <a:rPr lang="it-IT" dirty="0" err="1"/>
              <a:t>Why</a:t>
            </a:r>
            <a:r>
              <a:rPr lang="it-IT" dirty="0"/>
              <a:t> </a:t>
            </a:r>
            <a:r>
              <a:rPr lang="it-IT" dirty="0" err="1"/>
              <a:t>trudge</a:t>
            </a:r>
            <a:r>
              <a:rPr lang="it-IT" dirty="0"/>
              <a:t> up </a:t>
            </a:r>
            <a:r>
              <a:rPr lang="it-IT" dirty="0" err="1"/>
              <a:t>stairs</a:t>
            </a:r>
            <a:r>
              <a:rPr lang="it-IT" dirty="0"/>
              <a:t> </a:t>
            </a:r>
            <a:r>
              <a:rPr lang="it-IT" dirty="0" err="1"/>
              <a:t>when</a:t>
            </a:r>
            <a:r>
              <a:rPr lang="it-IT" dirty="0"/>
              <a:t> </a:t>
            </a:r>
            <a:r>
              <a:rPr lang="it-IT" dirty="0" err="1"/>
              <a:t>you</a:t>
            </a:r>
            <a:r>
              <a:rPr lang="it-IT" dirty="0"/>
              <a:t> take an elevator </a:t>
            </a:r>
            <a:r>
              <a:rPr lang="it-IT" dirty="0" err="1"/>
              <a:t>that</a:t>
            </a:r>
            <a:r>
              <a:rPr lang="it-IT" dirty="0"/>
              <a:t> matches </a:t>
            </a:r>
            <a:r>
              <a:rPr lang="it-IT" dirty="0" err="1"/>
              <a:t>your</a:t>
            </a:r>
            <a:r>
              <a:rPr lang="it-IT" dirty="0"/>
              <a:t> dress?”</a:t>
            </a:r>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33</a:t>
            </a:fld>
            <a:endParaRPr lang="en-GB"/>
          </a:p>
        </p:txBody>
      </p:sp>
    </p:spTree>
    <p:extLst>
      <p:ext uri="{BB962C8B-B14F-4D97-AF65-F5344CB8AC3E}">
        <p14:creationId xmlns:p14="http://schemas.microsoft.com/office/powerpoint/2010/main" val="2005803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How to </a:t>
            </a:r>
            <a:r>
              <a:rPr lang="it-IT" sz="1200" dirty="0" err="1"/>
              <a:t>read</a:t>
            </a:r>
            <a:r>
              <a:rPr lang="it-IT" sz="1200" dirty="0"/>
              <a:t> CJEU </a:t>
            </a:r>
            <a:r>
              <a:rPr lang="it-IT" sz="1200" dirty="0" err="1"/>
              <a:t>judgments</a:t>
            </a:r>
            <a:r>
              <a:rPr lang="it-IT" sz="1200" dirty="0"/>
              <a:t>: (</a:t>
            </a:r>
            <a:r>
              <a:rPr lang="it-IT" sz="1200" dirty="0" err="1"/>
              <a:t>Facts</a:t>
            </a:r>
            <a:r>
              <a:rPr lang="it-IT" sz="1200" dirty="0"/>
              <a:t>) + Points of </a:t>
            </a:r>
            <a:r>
              <a:rPr lang="it-IT" sz="1200" dirty="0" err="1"/>
              <a:t>law</a:t>
            </a:r>
            <a:r>
              <a:rPr lang="it-IT" sz="1200" dirty="0"/>
              <a:t> </a:t>
            </a:r>
            <a:r>
              <a:rPr lang="it-IT" sz="1200" dirty="0" err="1"/>
              <a:t>referred</a:t>
            </a:r>
            <a:r>
              <a:rPr lang="it-IT" sz="1200" dirty="0"/>
              <a:t> + Legal </a:t>
            </a:r>
            <a:r>
              <a:rPr lang="it-IT" sz="1200" dirty="0" err="1"/>
              <a:t>reasoning</a:t>
            </a:r>
            <a:r>
              <a:rPr lang="it-IT" sz="1200" dirty="0"/>
              <a:t> + </a:t>
            </a:r>
            <a:r>
              <a:rPr lang="it-IT" sz="1200" dirty="0" err="1"/>
              <a:t>Decision</a:t>
            </a:r>
            <a:endParaRPr lang="it-IT" sz="1200" dirty="0"/>
          </a:p>
          <a:p>
            <a:endParaRPr lang="it-IT" dirty="0"/>
          </a:p>
          <a:p>
            <a:endParaRPr lang="it-IT" dirty="0"/>
          </a:p>
          <a:p>
            <a:r>
              <a:rPr lang="it-IT" dirty="0" err="1"/>
              <a:t>Q</a:t>
            </a:r>
            <a:r>
              <a:rPr lang="it-IT" dirty="0"/>
              <a:t> 1 22-39</a:t>
            </a:r>
          </a:p>
          <a:p>
            <a:r>
              <a:rPr lang="it-IT" dirty="0" err="1"/>
              <a:t>Q</a:t>
            </a:r>
            <a:r>
              <a:rPr lang="it-IT" dirty="0"/>
              <a:t> 2 40 - 47</a:t>
            </a:r>
          </a:p>
          <a:p>
            <a:r>
              <a:rPr lang="it-IT" dirty="0" err="1"/>
              <a:t>Q</a:t>
            </a:r>
            <a:r>
              <a:rPr lang="it-IT" dirty="0"/>
              <a:t> 3 48 – 57 (second part </a:t>
            </a:r>
            <a:r>
              <a:rPr lang="it-IT" dirty="0" err="1"/>
              <a:t>not</a:t>
            </a:r>
            <a:r>
              <a:rPr lang="it-IT" dirty="0"/>
              <a:t> </a:t>
            </a:r>
            <a:r>
              <a:rPr lang="it-IT" dirty="0" err="1"/>
              <a:t>necessary</a:t>
            </a:r>
            <a:r>
              <a:rPr lang="it-IT" dirty="0"/>
              <a:t>)</a:t>
            </a:r>
          </a:p>
          <a:p>
            <a:r>
              <a:rPr lang="it-IT" dirty="0" err="1"/>
              <a:t>Q</a:t>
            </a:r>
            <a:r>
              <a:rPr lang="it-IT" dirty="0"/>
              <a:t> 4 65- 74</a:t>
            </a:r>
          </a:p>
          <a:p>
            <a:r>
              <a:rPr lang="it-IT" dirty="0"/>
              <a:t>Q5: 75- 86</a:t>
            </a:r>
            <a:endParaRPr lang="it-GB" dirty="0"/>
          </a:p>
          <a:p>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38</a:t>
            </a:fld>
            <a:endParaRPr lang="en-GB"/>
          </a:p>
        </p:txBody>
      </p:sp>
    </p:spTree>
    <p:extLst>
      <p:ext uri="{BB962C8B-B14F-4D97-AF65-F5344CB8AC3E}">
        <p14:creationId xmlns:p14="http://schemas.microsoft.com/office/powerpoint/2010/main" val="509747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Why</a:t>
            </a:r>
            <a:r>
              <a:rPr lang="it-IT" dirty="0"/>
              <a:t> </a:t>
            </a:r>
            <a:r>
              <a:rPr lang="it-IT" dirty="0" err="1"/>
              <a:t>walk</a:t>
            </a:r>
            <a:r>
              <a:rPr lang="it-IT" dirty="0"/>
              <a:t> down </a:t>
            </a:r>
            <a:r>
              <a:rPr lang="it-IT" dirty="0" err="1"/>
              <a:t>stairs</a:t>
            </a:r>
            <a:r>
              <a:rPr lang="it-IT" dirty="0"/>
              <a:t> </a:t>
            </a:r>
            <a:r>
              <a:rPr lang="it-IT" dirty="0" err="1"/>
              <a:t>when</a:t>
            </a:r>
            <a:r>
              <a:rPr lang="it-IT" dirty="0"/>
              <a:t> </a:t>
            </a:r>
            <a:r>
              <a:rPr lang="it-IT" dirty="0" err="1"/>
              <a:t>you</a:t>
            </a:r>
            <a:r>
              <a:rPr lang="it-IT" dirty="0"/>
              <a:t> can slide </a:t>
            </a:r>
            <a:r>
              <a:rPr lang="it-IT" dirty="0" err="1"/>
              <a:t>into</a:t>
            </a:r>
            <a:r>
              <a:rPr lang="it-IT" dirty="0"/>
              <a:t> </a:t>
            </a:r>
            <a:r>
              <a:rPr lang="it-IT" dirty="0" err="1"/>
              <a:t>your</a:t>
            </a:r>
            <a:r>
              <a:rPr lang="it-IT" dirty="0"/>
              <a:t> pool? </a:t>
            </a:r>
            <a:r>
              <a:rPr lang="it-IT" dirty="0" err="1"/>
              <a:t>Why</a:t>
            </a:r>
            <a:r>
              <a:rPr lang="it-IT" dirty="0"/>
              <a:t> </a:t>
            </a:r>
            <a:r>
              <a:rPr lang="it-IT" dirty="0" err="1"/>
              <a:t>trudge</a:t>
            </a:r>
            <a:r>
              <a:rPr lang="it-IT" dirty="0"/>
              <a:t> up </a:t>
            </a:r>
            <a:r>
              <a:rPr lang="it-IT" dirty="0" err="1"/>
              <a:t>stairs</a:t>
            </a:r>
            <a:r>
              <a:rPr lang="it-IT" dirty="0"/>
              <a:t> </a:t>
            </a:r>
            <a:r>
              <a:rPr lang="it-IT" dirty="0" err="1"/>
              <a:t>when</a:t>
            </a:r>
            <a:r>
              <a:rPr lang="it-IT" dirty="0"/>
              <a:t> </a:t>
            </a:r>
            <a:r>
              <a:rPr lang="it-IT" dirty="0" err="1"/>
              <a:t>you</a:t>
            </a:r>
            <a:r>
              <a:rPr lang="it-IT" dirty="0"/>
              <a:t> take an elevator </a:t>
            </a:r>
            <a:r>
              <a:rPr lang="it-IT" dirty="0" err="1"/>
              <a:t>that</a:t>
            </a:r>
            <a:r>
              <a:rPr lang="it-IT" dirty="0"/>
              <a:t> matches </a:t>
            </a:r>
            <a:r>
              <a:rPr lang="it-IT" dirty="0" err="1"/>
              <a:t>your</a:t>
            </a:r>
            <a:r>
              <a:rPr lang="it-IT" dirty="0"/>
              <a:t> dress?”</a:t>
            </a:r>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40</a:t>
            </a:fld>
            <a:endParaRPr lang="en-GB"/>
          </a:p>
        </p:txBody>
      </p:sp>
    </p:spTree>
    <p:extLst>
      <p:ext uri="{BB962C8B-B14F-4D97-AF65-F5344CB8AC3E}">
        <p14:creationId xmlns:p14="http://schemas.microsoft.com/office/powerpoint/2010/main" val="2179250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Why</a:t>
            </a:r>
            <a:r>
              <a:rPr lang="it-IT" dirty="0"/>
              <a:t> </a:t>
            </a:r>
            <a:r>
              <a:rPr lang="it-IT" dirty="0" err="1"/>
              <a:t>walk</a:t>
            </a:r>
            <a:r>
              <a:rPr lang="it-IT" dirty="0"/>
              <a:t> down </a:t>
            </a:r>
            <a:r>
              <a:rPr lang="it-IT" dirty="0" err="1"/>
              <a:t>stairs</a:t>
            </a:r>
            <a:r>
              <a:rPr lang="it-IT" dirty="0"/>
              <a:t> </a:t>
            </a:r>
            <a:r>
              <a:rPr lang="it-IT" dirty="0" err="1"/>
              <a:t>when</a:t>
            </a:r>
            <a:r>
              <a:rPr lang="it-IT" dirty="0"/>
              <a:t> </a:t>
            </a:r>
            <a:r>
              <a:rPr lang="it-IT" dirty="0" err="1"/>
              <a:t>you</a:t>
            </a:r>
            <a:r>
              <a:rPr lang="it-IT" dirty="0"/>
              <a:t> can slide </a:t>
            </a:r>
            <a:r>
              <a:rPr lang="it-IT" dirty="0" err="1"/>
              <a:t>into</a:t>
            </a:r>
            <a:r>
              <a:rPr lang="it-IT" dirty="0"/>
              <a:t> </a:t>
            </a:r>
            <a:r>
              <a:rPr lang="it-IT" dirty="0" err="1"/>
              <a:t>your</a:t>
            </a:r>
            <a:r>
              <a:rPr lang="it-IT" dirty="0"/>
              <a:t> pool? </a:t>
            </a:r>
            <a:r>
              <a:rPr lang="it-IT" dirty="0" err="1"/>
              <a:t>Why</a:t>
            </a:r>
            <a:r>
              <a:rPr lang="it-IT" dirty="0"/>
              <a:t> </a:t>
            </a:r>
            <a:r>
              <a:rPr lang="it-IT" dirty="0" err="1"/>
              <a:t>trudge</a:t>
            </a:r>
            <a:r>
              <a:rPr lang="it-IT" dirty="0"/>
              <a:t> up </a:t>
            </a:r>
            <a:r>
              <a:rPr lang="it-IT" dirty="0" err="1"/>
              <a:t>stairs</a:t>
            </a:r>
            <a:r>
              <a:rPr lang="it-IT" dirty="0"/>
              <a:t> </a:t>
            </a:r>
            <a:r>
              <a:rPr lang="it-IT" dirty="0" err="1"/>
              <a:t>when</a:t>
            </a:r>
            <a:r>
              <a:rPr lang="it-IT" dirty="0"/>
              <a:t> </a:t>
            </a:r>
            <a:r>
              <a:rPr lang="it-IT" dirty="0" err="1"/>
              <a:t>you</a:t>
            </a:r>
            <a:r>
              <a:rPr lang="it-IT" dirty="0"/>
              <a:t> take an elevator </a:t>
            </a:r>
            <a:r>
              <a:rPr lang="it-IT" dirty="0" err="1"/>
              <a:t>that</a:t>
            </a:r>
            <a:r>
              <a:rPr lang="it-IT" dirty="0"/>
              <a:t> matches </a:t>
            </a:r>
            <a:r>
              <a:rPr lang="it-IT" dirty="0" err="1"/>
              <a:t>your</a:t>
            </a:r>
            <a:r>
              <a:rPr lang="it-IT" dirty="0"/>
              <a:t> dress?”</a:t>
            </a:r>
            <a:endParaRPr lang="it-GB" dirty="0"/>
          </a:p>
        </p:txBody>
      </p:sp>
      <p:sp>
        <p:nvSpPr>
          <p:cNvPr id="4" name="Segnaposto numero diapositiva 3"/>
          <p:cNvSpPr>
            <a:spLocks noGrp="1"/>
          </p:cNvSpPr>
          <p:nvPr>
            <p:ph type="sldNum" sz="quarter" idx="5"/>
          </p:nvPr>
        </p:nvSpPr>
        <p:spPr/>
        <p:txBody>
          <a:bodyPr/>
          <a:lstStyle/>
          <a:p>
            <a:fld id="{49DD4D23-C98A-435E-AE88-9061F8349B02}" type="slidenum">
              <a:rPr lang="en-GB" smtClean="0"/>
              <a:pPr/>
              <a:t>4</a:t>
            </a:fld>
            <a:endParaRPr lang="en-GB"/>
          </a:p>
        </p:txBody>
      </p:sp>
    </p:spTree>
    <p:extLst>
      <p:ext uri="{BB962C8B-B14F-4D97-AF65-F5344CB8AC3E}">
        <p14:creationId xmlns:p14="http://schemas.microsoft.com/office/powerpoint/2010/main" val="859586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r>
              <a:rPr lang="it-IT" sz="1200" dirty="0">
                <a:hlinkClick r:id="rId3"/>
              </a:rPr>
              <a:t>https://www.psychologytoday.com/ie/blog/emotional-nourishment/202007/the-importance-privacy-both-psychological-and-legal</a:t>
            </a:r>
            <a:r>
              <a:rPr lang="it-IT" sz="1200" dirty="0"/>
              <a:t>; </a:t>
            </a:r>
            <a:r>
              <a:rPr lang="it-IT" sz="1200" dirty="0">
                <a:hlinkClick r:id="rId3"/>
              </a:rPr>
              <a:t>https://www.psychologytoday.com/ie/blog/emotional-nourishment/202007/the-importance-privacy-both-psychological-and-legal</a:t>
            </a:r>
            <a:r>
              <a:rPr lang="it-IT" sz="1200" dirty="0"/>
              <a:t>; </a:t>
            </a:r>
            <a:r>
              <a:rPr lang="it-IT" sz="1200" dirty="0">
                <a:hlinkClick r:id="rId4"/>
              </a:rPr>
              <a:t>https://www.sciencedirect.com/science/article/abs/pii/S0272494497900499</a:t>
            </a:r>
            <a:r>
              <a:rPr lang="it-IT" sz="1200" dirty="0"/>
              <a:t>; https://</a:t>
            </a:r>
            <a:r>
              <a:rPr lang="it-IT" sz="1200" dirty="0" err="1"/>
              <a:t>compass.onlinelibrary.wiley.com</a:t>
            </a:r>
            <a:r>
              <a:rPr lang="it-IT" sz="1200" dirty="0"/>
              <a:t>/</a:t>
            </a:r>
            <a:r>
              <a:rPr lang="it-IT" sz="1200" dirty="0" err="1"/>
              <a:t>doi</a:t>
            </a:r>
            <a:r>
              <a:rPr lang="it-IT" sz="1200" dirty="0"/>
              <a:t>/full/10.1111/spc3.12507</a:t>
            </a:r>
            <a:endParaRPr lang="en-US" altLang="en-US" dirty="0">
              <a:latin typeface="Arial" pitchFamily="34" charset="0"/>
            </a:endParaRPr>
          </a:p>
          <a:p>
            <a:endParaRPr lang="en-US" altLang="en-US" dirty="0">
              <a:latin typeface="Arial" pitchFamily="34" charset="0"/>
            </a:endParaRPr>
          </a:p>
          <a:p>
            <a:r>
              <a:rPr lang="en-US" altLang="en-US" dirty="0">
                <a:latin typeface="Arial" pitchFamily="34" charset="0"/>
              </a:rPr>
              <a:t>What is privacy? Expresses the universal need of control over intimacy. An elusive term, which concerns one person, as well as her </a:t>
            </a:r>
            <a:r>
              <a:rPr lang="en-US" altLang="en-US" dirty="0" err="1">
                <a:latin typeface="Arial" pitchFamily="34" charset="0"/>
              </a:rPr>
              <a:t>relationshops</a:t>
            </a:r>
            <a:r>
              <a:rPr lang="en-US" altLang="en-US" dirty="0">
                <a:latin typeface="Arial" pitchFamily="34" charset="0"/>
              </a:rPr>
              <a:t>, and the boundaries he/she chooses to place</a:t>
            </a:r>
          </a:p>
          <a:p>
            <a:r>
              <a:rPr lang="en-US" altLang="en-US" dirty="0">
                <a:latin typeface="Arial" pitchFamily="34" charset="0"/>
              </a:rPr>
              <a:t>Where: curtains, Tuareg</a:t>
            </a:r>
          </a:p>
          <a:p>
            <a:r>
              <a:rPr lang="en-US" altLang="en-US" dirty="0">
                <a:latin typeface="Arial" pitchFamily="34" charset="0"/>
              </a:rPr>
              <a:t>how/why: build identity, characterize each one of us as a different being bearer of dignity, supports autonomy</a:t>
            </a:r>
          </a:p>
        </p:txBody>
      </p:sp>
      <p:sp>
        <p:nvSpPr>
          <p:cNvPr id="48132" name="Slide Number Placeholder 3"/>
          <p:cNvSpPr>
            <a:spLocks noGrp="1"/>
          </p:cNvSpPr>
          <p:nvPr>
            <p:ph type="sldNum" sz="quarter" idx="5"/>
          </p:nvPr>
        </p:nvSpPr>
        <p:spPr>
          <a:noFill/>
        </p:spPr>
        <p:txBody>
          <a:bodyPr/>
          <a:lstStyle>
            <a:lvl1pPr>
              <a:defRPr sz="2000">
                <a:solidFill>
                  <a:schemeClr val="tx1"/>
                </a:solidFill>
                <a:latin typeface="Arial" pitchFamily="34" charset="0"/>
                <a:ea typeface="MS PGothic" pitchFamily="34" charset="-128"/>
              </a:defRPr>
            </a:lvl1pPr>
            <a:lvl2pPr marL="742950" indent="-285750">
              <a:defRPr sz="2000">
                <a:solidFill>
                  <a:schemeClr val="tx1"/>
                </a:solidFill>
                <a:latin typeface="Arial" pitchFamily="34" charset="0"/>
                <a:ea typeface="MS PGothic" pitchFamily="34" charset="-128"/>
              </a:defRPr>
            </a:lvl2pPr>
            <a:lvl3pPr marL="1143000" indent="-228600">
              <a:defRPr sz="2000">
                <a:solidFill>
                  <a:schemeClr val="tx1"/>
                </a:solidFill>
                <a:latin typeface="Arial" pitchFamily="34" charset="0"/>
                <a:ea typeface="MS PGothic" pitchFamily="34" charset="-128"/>
              </a:defRPr>
            </a:lvl3pPr>
            <a:lvl4pPr marL="1600200" indent="-228600">
              <a:defRPr sz="2000">
                <a:solidFill>
                  <a:schemeClr val="tx1"/>
                </a:solidFill>
                <a:latin typeface="Arial" pitchFamily="34" charset="0"/>
                <a:ea typeface="MS PGothic" pitchFamily="34" charset="-128"/>
              </a:defRPr>
            </a:lvl4pPr>
            <a:lvl5pPr marL="2057400" indent="-22860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fld id="{BB696E4F-17F0-4EBD-B2E1-99C8DCC35D39}" type="slidenum">
              <a:rPr lang="en-GB" altLang="en-US" sz="1200"/>
              <a:pPr/>
              <a:t>5</a:t>
            </a:fld>
            <a:endParaRPr lang="en-GB" altLang="en-US" sz="1200"/>
          </a:p>
        </p:txBody>
      </p:sp>
    </p:spTree>
    <p:extLst>
      <p:ext uri="{BB962C8B-B14F-4D97-AF65-F5344CB8AC3E}">
        <p14:creationId xmlns:p14="http://schemas.microsoft.com/office/powerpoint/2010/main" val="2075049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ChangeArrowheads="1" noTextEdit="1"/>
          </p:cNvSpPr>
          <p:nvPr>
            <p:ph type="sldImg"/>
          </p:nvPr>
        </p:nvSpPr>
        <p:spPr>
          <a:ln/>
        </p:spPr>
      </p:sp>
      <p:sp>
        <p:nvSpPr>
          <p:cNvPr id="51203" name="Notes Placeholder 2"/>
          <p:cNvSpPr>
            <a:spLocks noGrp="1" noChangeArrowheads="1"/>
          </p:cNvSpPr>
          <p:nvPr>
            <p:ph type="body" idx="1"/>
          </p:nvPr>
        </p:nvSpPr>
        <p:spPr>
          <a:noFill/>
        </p:spPr>
        <p:txBody>
          <a:bodyPr/>
          <a:lstStyle/>
          <a:p>
            <a:r>
              <a:rPr lang="en-GB" altLang="it-IT" dirty="0">
                <a:latin typeface="Arial" pitchFamily="34" charset="0"/>
              </a:rPr>
              <a:t>Some constitutions acknowledged elements of privacy, but the merit for popularising the concept are to do with Warren and </a:t>
            </a:r>
            <a:r>
              <a:rPr lang="en-GB" altLang="it-IT" dirty="0" err="1">
                <a:latin typeface="Arial" pitchFamily="34" charset="0"/>
              </a:rPr>
              <a:t>brandeis</a:t>
            </a:r>
            <a:endParaRPr lang="en-GB" altLang="it-IT" dirty="0">
              <a:latin typeface="Arial" pitchFamily="34" charset="0"/>
            </a:endParaRPr>
          </a:p>
          <a:p>
            <a:r>
              <a:rPr lang="en-GB" altLang="it-IT" dirty="0">
                <a:latin typeface="Arial" pitchFamily="34" charset="0"/>
              </a:rPr>
              <a:t>Who they were, parted, Warren </a:t>
            </a:r>
            <a:r>
              <a:rPr lang="en-GB" altLang="it-IT" dirty="0" err="1">
                <a:latin typeface="Arial" pitchFamily="34" charset="0"/>
              </a:rPr>
              <a:t>married..spotlight</a:t>
            </a:r>
            <a:r>
              <a:rPr lang="en-GB" altLang="it-IT" dirty="0">
                <a:latin typeface="Arial" pitchFamily="34" charset="0"/>
              </a:rPr>
              <a:t>…</a:t>
            </a:r>
          </a:p>
          <a:p>
            <a:r>
              <a:rPr lang="en-GB" altLang="it-IT" dirty="0">
                <a:latin typeface="Arial" pitchFamily="34" charset="0"/>
              </a:rPr>
              <a:t>Right to personality…(if pictures are protected, graphic descriptions should be too), tort law</a:t>
            </a:r>
          </a:p>
          <a:p>
            <a:endParaRPr lang="en-GB" altLang="it-IT" dirty="0">
              <a:latin typeface="Arial" pitchFamily="34" charset="0"/>
            </a:endParaRPr>
          </a:p>
          <a:p>
            <a:endParaRPr lang="en-GB" altLang="it-IT" dirty="0">
              <a:latin typeface="Arial" pitchFamily="34" charset="0"/>
            </a:endParaRPr>
          </a:p>
          <a:p>
            <a:endParaRPr lang="en-GB" altLang="it-IT" dirty="0">
              <a:latin typeface="Arial" pitchFamily="34" charset="0"/>
            </a:endParaRPr>
          </a:p>
          <a:p>
            <a:r>
              <a:rPr lang="en-GB" altLang="it-IT" dirty="0">
                <a:latin typeface="Arial" pitchFamily="34" charset="0"/>
              </a:rPr>
              <a:t>Marries Mabel Bayard  (1883), daughter of senator Bayard</a:t>
            </a:r>
          </a:p>
          <a:p>
            <a:r>
              <a:rPr lang="en-GB" altLang="it-IT" dirty="0">
                <a:latin typeface="Arial" pitchFamily="34" charset="0"/>
              </a:rPr>
              <a:t>How: private law</a:t>
            </a:r>
          </a:p>
          <a:p>
            <a:r>
              <a:rPr lang="en-GB" altLang="it-IT" dirty="0">
                <a:latin typeface="Arial" pitchFamily="34" charset="0"/>
              </a:rPr>
              <a:t>Why: intrusion into private sphere by technology</a:t>
            </a:r>
          </a:p>
        </p:txBody>
      </p:sp>
      <p:sp>
        <p:nvSpPr>
          <p:cNvPr id="51204" name="Slide Number Placeholder 3"/>
          <p:cNvSpPr>
            <a:spLocks noGrp="1"/>
          </p:cNvSpPr>
          <p:nvPr>
            <p:ph type="sldNum" sz="quarter" idx="5"/>
          </p:nvPr>
        </p:nvSpPr>
        <p:spPr>
          <a:noFill/>
        </p:spPr>
        <p:txBody>
          <a:bodyPr/>
          <a:lstStyle>
            <a:lvl1pPr>
              <a:defRPr sz="2000">
                <a:solidFill>
                  <a:schemeClr val="tx1"/>
                </a:solidFill>
                <a:latin typeface="Arial" pitchFamily="34" charset="0"/>
                <a:ea typeface="MS PGothic" pitchFamily="34" charset="-128"/>
              </a:defRPr>
            </a:lvl1pPr>
            <a:lvl2pPr marL="742950" indent="-285750">
              <a:defRPr sz="2000">
                <a:solidFill>
                  <a:schemeClr val="tx1"/>
                </a:solidFill>
                <a:latin typeface="Arial" pitchFamily="34" charset="0"/>
                <a:ea typeface="MS PGothic" pitchFamily="34" charset="-128"/>
              </a:defRPr>
            </a:lvl2pPr>
            <a:lvl3pPr marL="1143000" indent="-228600">
              <a:defRPr sz="2000">
                <a:solidFill>
                  <a:schemeClr val="tx1"/>
                </a:solidFill>
                <a:latin typeface="Arial" pitchFamily="34" charset="0"/>
                <a:ea typeface="MS PGothic" pitchFamily="34" charset="-128"/>
              </a:defRPr>
            </a:lvl3pPr>
            <a:lvl4pPr marL="1600200" indent="-228600">
              <a:defRPr sz="2000">
                <a:solidFill>
                  <a:schemeClr val="tx1"/>
                </a:solidFill>
                <a:latin typeface="Arial" pitchFamily="34" charset="0"/>
                <a:ea typeface="MS PGothic" pitchFamily="34" charset="-128"/>
              </a:defRPr>
            </a:lvl4pPr>
            <a:lvl5pPr marL="2057400" indent="-22860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fld id="{84FCC06B-8EA2-40A6-ACF3-3CD4F9861862}" type="slidenum">
              <a:rPr lang="en-GB" altLang="it-IT" sz="1200"/>
              <a:pPr/>
              <a:t>6</a:t>
            </a:fld>
            <a:endParaRPr lang="en-GB" altLang="it-IT" sz="1200"/>
          </a:p>
        </p:txBody>
      </p:sp>
    </p:spTree>
    <p:extLst>
      <p:ext uri="{BB962C8B-B14F-4D97-AF65-F5344CB8AC3E}">
        <p14:creationId xmlns:p14="http://schemas.microsoft.com/office/powerpoint/2010/main" val="1712562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immagine diapositiva 1"/>
          <p:cNvSpPr>
            <a:spLocks noGrp="1" noRot="1" noChangeAspect="1" noChangeArrowheads="1" noTextEdit="1"/>
          </p:cNvSpPr>
          <p:nvPr>
            <p:ph type="sldImg"/>
          </p:nvPr>
        </p:nvSpPr>
        <p:spPr>
          <a:ln/>
        </p:spPr>
      </p:sp>
      <p:sp>
        <p:nvSpPr>
          <p:cNvPr id="52227" name="Segnaposto note 2"/>
          <p:cNvSpPr>
            <a:spLocks noGrp="1" noChangeArrowheads="1"/>
          </p:cNvSpPr>
          <p:nvPr>
            <p:ph type="body" idx="1"/>
          </p:nvPr>
        </p:nvSpPr>
        <p:spPr>
          <a:noFill/>
        </p:spPr>
        <p:txBody>
          <a:bodyPr/>
          <a:lstStyle/>
          <a:p>
            <a:r>
              <a:rPr lang="it-IT" altLang="it-IT" dirty="0">
                <a:latin typeface="Arial" pitchFamily="34" charset="0"/>
              </a:rPr>
              <a:t>UDHR: </a:t>
            </a:r>
            <a:r>
              <a:rPr lang="it-IT" altLang="it-IT" dirty="0" err="1">
                <a:latin typeface="Arial" pitchFamily="34" charset="0"/>
              </a:rPr>
              <a:t>different</a:t>
            </a:r>
            <a:r>
              <a:rPr lang="it-IT" altLang="it-IT" dirty="0">
                <a:latin typeface="Arial" pitchFamily="34" charset="0"/>
              </a:rPr>
              <a:t> status, </a:t>
            </a:r>
            <a:r>
              <a:rPr lang="it-IT" altLang="it-IT" dirty="0" err="1">
                <a:latin typeface="Arial" pitchFamily="34" charset="0"/>
              </a:rPr>
              <a:t>but</a:t>
            </a:r>
            <a:r>
              <a:rPr lang="it-IT" altLang="it-IT" dirty="0">
                <a:latin typeface="Arial" pitchFamily="34" charset="0"/>
              </a:rPr>
              <a:t> </a:t>
            </a:r>
            <a:r>
              <a:rPr lang="it-IT" altLang="it-IT" dirty="0" err="1">
                <a:latin typeface="Arial" pitchFamily="34" charset="0"/>
              </a:rPr>
              <a:t>influenced</a:t>
            </a:r>
            <a:r>
              <a:rPr lang="it-IT" altLang="it-IT" dirty="0">
                <a:latin typeface="Arial" pitchFamily="34" charset="0"/>
              </a:rPr>
              <a:t> </a:t>
            </a:r>
            <a:r>
              <a:rPr lang="it-IT" altLang="it-IT" dirty="0" err="1">
                <a:latin typeface="Arial" pitchFamily="34" charset="0"/>
              </a:rPr>
              <a:t>two</a:t>
            </a:r>
            <a:r>
              <a:rPr lang="it-IT" altLang="it-IT" dirty="0">
                <a:latin typeface="Arial" pitchFamily="34" charset="0"/>
              </a:rPr>
              <a:t> </a:t>
            </a:r>
            <a:r>
              <a:rPr lang="it-IT" altLang="it-IT" dirty="0" err="1">
                <a:latin typeface="Arial" pitchFamily="34" charset="0"/>
              </a:rPr>
              <a:t>binding</a:t>
            </a:r>
            <a:r>
              <a:rPr lang="it-IT" altLang="it-IT" dirty="0">
                <a:latin typeface="Arial" pitchFamily="34" charset="0"/>
              </a:rPr>
              <a:t> </a:t>
            </a:r>
            <a:r>
              <a:rPr lang="it-IT" altLang="it-IT" dirty="0" err="1">
                <a:latin typeface="Arial" pitchFamily="34" charset="0"/>
              </a:rPr>
              <a:t>formultation</a:t>
            </a:r>
            <a:r>
              <a:rPr lang="it-IT" altLang="it-IT" dirty="0">
                <a:latin typeface="Arial" pitchFamily="34" charset="0"/>
              </a:rPr>
              <a:t> of </a:t>
            </a:r>
            <a:r>
              <a:rPr lang="it-IT" altLang="it-IT" dirty="0" err="1">
                <a:latin typeface="Arial" pitchFamily="34" charset="0"/>
              </a:rPr>
              <a:t>rights</a:t>
            </a:r>
            <a:endParaRPr lang="it-IT" altLang="it-IT" dirty="0">
              <a:latin typeface="Arial" pitchFamily="34" charset="0"/>
            </a:endParaRPr>
          </a:p>
          <a:p>
            <a:endParaRPr lang="it-IT" altLang="it-IT" dirty="0">
              <a:latin typeface="Arial" pitchFamily="34" charset="0"/>
            </a:endParaRPr>
          </a:p>
          <a:p>
            <a:r>
              <a:rPr lang="it-IT" altLang="it-IT" dirty="0" err="1">
                <a:latin typeface="Arial" pitchFamily="34" charset="0"/>
              </a:rPr>
              <a:t>There</a:t>
            </a:r>
            <a:r>
              <a:rPr lang="it-IT" altLang="it-IT" dirty="0">
                <a:latin typeface="Arial" pitchFamily="34" charset="0"/>
              </a:rPr>
              <a:t> </a:t>
            </a:r>
            <a:r>
              <a:rPr lang="it-IT" altLang="it-IT" dirty="0" err="1">
                <a:latin typeface="Arial" pitchFamily="34" charset="0"/>
              </a:rPr>
              <a:t>exist</a:t>
            </a:r>
            <a:r>
              <a:rPr lang="it-IT" altLang="it-IT" dirty="0">
                <a:latin typeface="Arial" pitchFamily="34" charset="0"/>
              </a:rPr>
              <a:t> </a:t>
            </a:r>
            <a:r>
              <a:rPr lang="it-IT" altLang="it-IT" dirty="0" err="1">
                <a:latin typeface="Arial" pitchFamily="34" charset="0"/>
              </a:rPr>
              <a:t>differences</a:t>
            </a:r>
            <a:endParaRPr lang="it-IT" altLang="it-IT" dirty="0">
              <a:latin typeface="Arial" pitchFamily="34" charset="0"/>
            </a:endParaRPr>
          </a:p>
        </p:txBody>
      </p:sp>
      <p:sp>
        <p:nvSpPr>
          <p:cNvPr id="52228" name="Segnaposto numero diapositiva 3"/>
          <p:cNvSpPr>
            <a:spLocks noGrp="1"/>
          </p:cNvSpPr>
          <p:nvPr>
            <p:ph type="sldNum" sz="quarter" idx="5"/>
          </p:nvPr>
        </p:nvSpPr>
        <p:spPr>
          <a:noFill/>
        </p:spPr>
        <p:txBody>
          <a:bodyPr/>
          <a:lstStyle>
            <a:lvl1pPr>
              <a:defRPr sz="2000">
                <a:solidFill>
                  <a:schemeClr val="tx1"/>
                </a:solidFill>
                <a:latin typeface="Arial" pitchFamily="34" charset="0"/>
                <a:ea typeface="MS PGothic" pitchFamily="34" charset="-128"/>
              </a:defRPr>
            </a:lvl1pPr>
            <a:lvl2pPr marL="742950" indent="-285750">
              <a:defRPr sz="2000">
                <a:solidFill>
                  <a:schemeClr val="tx1"/>
                </a:solidFill>
                <a:latin typeface="Arial" pitchFamily="34" charset="0"/>
                <a:ea typeface="MS PGothic" pitchFamily="34" charset="-128"/>
              </a:defRPr>
            </a:lvl2pPr>
            <a:lvl3pPr marL="1143000" indent="-228600">
              <a:defRPr sz="2000">
                <a:solidFill>
                  <a:schemeClr val="tx1"/>
                </a:solidFill>
                <a:latin typeface="Arial" pitchFamily="34" charset="0"/>
                <a:ea typeface="MS PGothic" pitchFamily="34" charset="-128"/>
              </a:defRPr>
            </a:lvl3pPr>
            <a:lvl4pPr marL="1600200" indent="-228600">
              <a:defRPr sz="2000">
                <a:solidFill>
                  <a:schemeClr val="tx1"/>
                </a:solidFill>
                <a:latin typeface="Arial" pitchFamily="34" charset="0"/>
                <a:ea typeface="MS PGothic" pitchFamily="34" charset="-128"/>
              </a:defRPr>
            </a:lvl4pPr>
            <a:lvl5pPr marL="2057400" indent="-22860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fld id="{B94F4FE2-9061-4FCB-B3B8-1404EAF92A52}" type="slidenum">
              <a:rPr lang="en-GB" altLang="en-US" sz="1200"/>
              <a:pPr/>
              <a:t>8</a:t>
            </a:fld>
            <a:endParaRPr lang="en-GB" altLang="en-US" sz="1200"/>
          </a:p>
        </p:txBody>
      </p:sp>
    </p:spTree>
    <p:extLst>
      <p:ext uri="{BB962C8B-B14F-4D97-AF65-F5344CB8AC3E}">
        <p14:creationId xmlns:p14="http://schemas.microsoft.com/office/powerpoint/2010/main" val="736430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Techno-trigger: </a:t>
            </a:r>
            <a:r>
              <a:rPr lang="it-IT" dirty="0" err="1"/>
              <a:t>encounter</a:t>
            </a:r>
            <a:r>
              <a:rPr lang="it-IT" dirty="0"/>
              <a:t> of …</a:t>
            </a:r>
          </a:p>
          <a:p>
            <a:r>
              <a:rPr lang="it-IT" dirty="0" err="1"/>
              <a:t>Found</a:t>
            </a:r>
            <a:r>
              <a:rPr lang="it-IT" dirty="0"/>
              <a:t> </a:t>
            </a:r>
            <a:r>
              <a:rPr lang="it-IT" dirty="0" err="1"/>
              <a:t>applciation</a:t>
            </a:r>
            <a:r>
              <a:rPr lang="it-IT" dirty="0"/>
              <a:t> in…</a:t>
            </a:r>
          </a:p>
          <a:p>
            <a:r>
              <a:rPr lang="it-IT" dirty="0"/>
              <a:t>First, </a:t>
            </a:r>
            <a:r>
              <a:rPr lang="it-IT" dirty="0" err="1"/>
              <a:t>dreadful</a:t>
            </a:r>
            <a:r>
              <a:rPr lang="it-IT" dirty="0"/>
              <a:t> </a:t>
            </a:r>
            <a:r>
              <a:rPr lang="it-IT" dirty="0" err="1"/>
              <a:t>example</a:t>
            </a:r>
            <a:r>
              <a:rPr lang="it-IT" dirty="0"/>
              <a:t> of </a:t>
            </a:r>
            <a:r>
              <a:rPr lang="it-IT" dirty="0" err="1"/>
              <a:t>how</a:t>
            </a:r>
            <a:r>
              <a:rPr lang="it-IT" dirty="0"/>
              <a:t> </a:t>
            </a:r>
            <a:r>
              <a:rPr lang="it-IT" dirty="0" err="1"/>
              <a:t>things</a:t>
            </a:r>
            <a:r>
              <a:rPr lang="it-IT" dirty="0"/>
              <a:t> </a:t>
            </a:r>
            <a:r>
              <a:rPr lang="it-IT" dirty="0" err="1"/>
              <a:t>could</a:t>
            </a:r>
            <a:r>
              <a:rPr lang="it-IT" dirty="0"/>
              <a:t> go </a:t>
            </a:r>
            <a:r>
              <a:rPr lang="it-IT" dirty="0" err="1"/>
              <a:t>wrong</a:t>
            </a:r>
            <a:r>
              <a:rPr lang="it-IT" dirty="0"/>
              <a:t>…</a:t>
            </a:r>
          </a:p>
          <a:p>
            <a:r>
              <a:rPr lang="it-IT" dirty="0" err="1"/>
              <a:t>This</a:t>
            </a:r>
            <a:r>
              <a:rPr lang="it-IT" dirty="0"/>
              <a:t> </a:t>
            </a:r>
            <a:r>
              <a:rPr lang="it-IT" dirty="0" err="1"/>
              <a:t>was</a:t>
            </a:r>
            <a:r>
              <a:rPr lang="it-IT" dirty="0"/>
              <a:t> </a:t>
            </a:r>
            <a:r>
              <a:rPr lang="it-IT" dirty="0" err="1"/>
              <a:t>before</a:t>
            </a:r>
            <a:r>
              <a:rPr lang="it-IT" dirty="0"/>
              <a:t> </a:t>
            </a:r>
            <a:r>
              <a:rPr lang="it-IT" dirty="0" err="1"/>
              <a:t>computers</a:t>
            </a:r>
            <a:endParaRPr lang="it-IT" dirty="0"/>
          </a:p>
          <a:p>
            <a:endParaRPr lang="it-IT" dirty="0"/>
          </a:p>
          <a:p>
            <a:r>
              <a:rPr lang="it-IT" dirty="0"/>
              <a:t>Baby </a:t>
            </a:r>
            <a:r>
              <a:rPr lang="it-IT" dirty="0" err="1"/>
              <a:t>could</a:t>
            </a:r>
            <a:r>
              <a:rPr lang="it-IT" dirty="0"/>
              <a:t> </a:t>
            </a:r>
            <a:r>
              <a:rPr lang="it-IT" dirty="0" err="1"/>
              <a:t>subtract</a:t>
            </a:r>
            <a:r>
              <a:rPr lang="it-IT" dirty="0"/>
              <a:t> and negate by default; </a:t>
            </a:r>
            <a:r>
              <a:rPr lang="it-IT" dirty="0" err="1"/>
              <a:t>other</a:t>
            </a:r>
            <a:r>
              <a:rPr lang="it-IT" dirty="0"/>
              <a:t> </a:t>
            </a:r>
            <a:r>
              <a:rPr lang="it-IT" dirty="0" err="1"/>
              <a:t>operations</a:t>
            </a:r>
            <a:r>
              <a:rPr lang="it-IT" dirty="0"/>
              <a:t> </a:t>
            </a:r>
            <a:r>
              <a:rPr lang="it-IT" dirty="0" err="1"/>
              <a:t>were</a:t>
            </a:r>
            <a:r>
              <a:rPr lang="it-IT" dirty="0"/>
              <a:t> </a:t>
            </a:r>
            <a:r>
              <a:rPr lang="it-IT" dirty="0" err="1"/>
              <a:t>added</a:t>
            </a:r>
            <a:r>
              <a:rPr lang="it-IT" dirty="0"/>
              <a:t> by software</a:t>
            </a:r>
          </a:p>
          <a:p>
            <a:r>
              <a:rPr lang="it-IT" dirty="0"/>
              <a:t>52 minutes to calculate 2x18</a:t>
            </a:r>
          </a:p>
          <a:p>
            <a:endParaRPr lang="en-GB" dirty="0"/>
          </a:p>
        </p:txBody>
      </p:sp>
      <p:sp>
        <p:nvSpPr>
          <p:cNvPr id="4" name="Slide Number Placeholder 3"/>
          <p:cNvSpPr>
            <a:spLocks noGrp="1"/>
          </p:cNvSpPr>
          <p:nvPr>
            <p:ph type="sldNum" sz="quarter" idx="10"/>
          </p:nvPr>
        </p:nvSpPr>
        <p:spPr/>
        <p:txBody>
          <a:bodyPr/>
          <a:lstStyle/>
          <a:p>
            <a:pPr>
              <a:defRPr/>
            </a:pPr>
            <a:fld id="{061F3C6F-1A59-4889-B4D8-856B547A0772}" type="slidenum">
              <a:rPr lang="en-GB" altLang="en-US" smtClean="0"/>
              <a:pPr>
                <a:defRPr/>
              </a:pPr>
              <a:t>9</a:t>
            </a:fld>
            <a:endParaRPr lang="en-GB" altLang="en-US"/>
          </a:p>
        </p:txBody>
      </p:sp>
    </p:spTree>
    <p:extLst>
      <p:ext uri="{BB962C8B-B14F-4D97-AF65-F5344CB8AC3E}">
        <p14:creationId xmlns:p14="http://schemas.microsoft.com/office/powerpoint/2010/main" val="2253277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Spread</a:t>
            </a:r>
          </a:p>
          <a:p>
            <a:endParaRPr lang="en-GB" dirty="0"/>
          </a:p>
          <a:p>
            <a:r>
              <a:rPr lang="en-GB" dirty="0"/>
              <a:t>Decision to adopt principles to satisfy different needs …embodies by two different international documents</a:t>
            </a:r>
          </a:p>
          <a:p>
            <a:endParaRPr lang="en-GB" dirty="0"/>
          </a:p>
          <a:p>
            <a:r>
              <a:rPr lang="en-GB" dirty="0"/>
              <a:t>“if</a:t>
            </a:r>
            <a:r>
              <a:rPr lang="en-GB" baseline="0" dirty="0"/>
              <a:t> it can be done, should it be done?</a:t>
            </a:r>
            <a:endParaRPr lang="en-GB" dirty="0"/>
          </a:p>
        </p:txBody>
      </p:sp>
      <p:sp>
        <p:nvSpPr>
          <p:cNvPr id="4" name="Slide Number Placeholder 3"/>
          <p:cNvSpPr>
            <a:spLocks noGrp="1"/>
          </p:cNvSpPr>
          <p:nvPr>
            <p:ph type="sldNum" sz="quarter" idx="10"/>
          </p:nvPr>
        </p:nvSpPr>
        <p:spPr/>
        <p:txBody>
          <a:bodyPr/>
          <a:lstStyle/>
          <a:p>
            <a:pPr>
              <a:defRPr/>
            </a:pPr>
            <a:fld id="{061F3C6F-1A59-4889-B4D8-856B547A0772}" type="slidenum">
              <a:rPr lang="en-GB" altLang="en-US" smtClean="0"/>
              <a:pPr>
                <a:defRPr/>
              </a:pPr>
              <a:t>11</a:t>
            </a:fld>
            <a:endParaRPr lang="en-GB" altLang="en-US"/>
          </a:p>
        </p:txBody>
      </p:sp>
    </p:spTree>
    <p:extLst>
      <p:ext uri="{BB962C8B-B14F-4D97-AF65-F5344CB8AC3E}">
        <p14:creationId xmlns:p14="http://schemas.microsoft.com/office/powerpoint/2010/main" val="385040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egnaposto immagine diapositiva 1"/>
          <p:cNvSpPr>
            <a:spLocks noGrp="1" noRot="1" noChangeAspect="1" noChangeArrowheads="1" noTextEdit="1"/>
          </p:cNvSpPr>
          <p:nvPr>
            <p:ph type="sldImg"/>
          </p:nvPr>
        </p:nvSpPr>
        <p:spPr>
          <a:ln/>
        </p:spPr>
      </p:sp>
      <p:sp>
        <p:nvSpPr>
          <p:cNvPr id="52227" name="Segnaposto note 2"/>
          <p:cNvSpPr>
            <a:spLocks noGrp="1" noChangeArrowheads="1"/>
          </p:cNvSpPr>
          <p:nvPr>
            <p:ph type="body" idx="1"/>
          </p:nvPr>
        </p:nvSpPr>
        <p:spPr>
          <a:noFill/>
        </p:spPr>
        <p:txBody>
          <a:bodyPr/>
          <a:lstStyle/>
          <a:p>
            <a:r>
              <a:rPr lang="it-IT" altLang="it-IT" dirty="0">
                <a:latin typeface="Arial" pitchFamily="34" charset="0"/>
              </a:rPr>
              <a:t>UDHR: </a:t>
            </a:r>
            <a:r>
              <a:rPr lang="it-IT" altLang="it-IT" dirty="0" err="1">
                <a:latin typeface="Arial" pitchFamily="34" charset="0"/>
              </a:rPr>
              <a:t>different</a:t>
            </a:r>
            <a:r>
              <a:rPr lang="it-IT" altLang="it-IT" dirty="0">
                <a:latin typeface="Arial" pitchFamily="34" charset="0"/>
              </a:rPr>
              <a:t> status, </a:t>
            </a:r>
            <a:r>
              <a:rPr lang="it-IT" altLang="it-IT" dirty="0" err="1">
                <a:latin typeface="Arial" pitchFamily="34" charset="0"/>
              </a:rPr>
              <a:t>but</a:t>
            </a:r>
            <a:r>
              <a:rPr lang="it-IT" altLang="it-IT" dirty="0">
                <a:latin typeface="Arial" pitchFamily="34" charset="0"/>
              </a:rPr>
              <a:t> </a:t>
            </a:r>
            <a:r>
              <a:rPr lang="it-IT" altLang="it-IT" dirty="0" err="1">
                <a:latin typeface="Arial" pitchFamily="34" charset="0"/>
              </a:rPr>
              <a:t>influenced</a:t>
            </a:r>
            <a:r>
              <a:rPr lang="it-IT" altLang="it-IT" dirty="0">
                <a:latin typeface="Arial" pitchFamily="34" charset="0"/>
              </a:rPr>
              <a:t> </a:t>
            </a:r>
            <a:r>
              <a:rPr lang="it-IT" altLang="it-IT" dirty="0" err="1">
                <a:latin typeface="Arial" pitchFamily="34" charset="0"/>
              </a:rPr>
              <a:t>two</a:t>
            </a:r>
            <a:r>
              <a:rPr lang="it-IT" altLang="it-IT" dirty="0">
                <a:latin typeface="Arial" pitchFamily="34" charset="0"/>
              </a:rPr>
              <a:t> </a:t>
            </a:r>
            <a:r>
              <a:rPr lang="it-IT" altLang="it-IT" dirty="0" err="1">
                <a:latin typeface="Arial" pitchFamily="34" charset="0"/>
              </a:rPr>
              <a:t>binding</a:t>
            </a:r>
            <a:r>
              <a:rPr lang="it-IT" altLang="it-IT" dirty="0">
                <a:latin typeface="Arial" pitchFamily="34" charset="0"/>
              </a:rPr>
              <a:t> </a:t>
            </a:r>
            <a:r>
              <a:rPr lang="it-IT" altLang="it-IT" dirty="0" err="1">
                <a:latin typeface="Arial" pitchFamily="34" charset="0"/>
              </a:rPr>
              <a:t>formultation</a:t>
            </a:r>
            <a:r>
              <a:rPr lang="it-IT" altLang="it-IT" dirty="0">
                <a:latin typeface="Arial" pitchFamily="34" charset="0"/>
              </a:rPr>
              <a:t> of </a:t>
            </a:r>
            <a:r>
              <a:rPr lang="it-IT" altLang="it-IT" dirty="0" err="1">
                <a:latin typeface="Arial" pitchFamily="34" charset="0"/>
              </a:rPr>
              <a:t>rights</a:t>
            </a:r>
            <a:endParaRPr lang="it-IT" altLang="it-IT" dirty="0">
              <a:latin typeface="Arial" pitchFamily="34" charset="0"/>
            </a:endParaRPr>
          </a:p>
          <a:p>
            <a:endParaRPr lang="it-IT" altLang="it-IT" dirty="0">
              <a:latin typeface="Arial" pitchFamily="34" charset="0"/>
            </a:endParaRPr>
          </a:p>
          <a:p>
            <a:r>
              <a:rPr lang="it-IT" altLang="it-IT" dirty="0" err="1">
                <a:latin typeface="Arial" pitchFamily="34" charset="0"/>
              </a:rPr>
              <a:t>There</a:t>
            </a:r>
            <a:r>
              <a:rPr lang="it-IT" altLang="it-IT" dirty="0">
                <a:latin typeface="Arial" pitchFamily="34" charset="0"/>
              </a:rPr>
              <a:t> </a:t>
            </a:r>
            <a:r>
              <a:rPr lang="it-IT" altLang="it-IT" dirty="0" err="1">
                <a:latin typeface="Arial" pitchFamily="34" charset="0"/>
              </a:rPr>
              <a:t>exist</a:t>
            </a:r>
            <a:r>
              <a:rPr lang="it-IT" altLang="it-IT" dirty="0">
                <a:latin typeface="Arial" pitchFamily="34" charset="0"/>
              </a:rPr>
              <a:t> </a:t>
            </a:r>
            <a:r>
              <a:rPr lang="it-IT" altLang="it-IT" dirty="0" err="1">
                <a:latin typeface="Arial" pitchFamily="34" charset="0"/>
              </a:rPr>
              <a:t>differences</a:t>
            </a:r>
            <a:endParaRPr lang="it-IT" altLang="it-IT" dirty="0">
              <a:latin typeface="Arial" pitchFamily="34" charset="0"/>
            </a:endParaRPr>
          </a:p>
        </p:txBody>
      </p:sp>
      <p:sp>
        <p:nvSpPr>
          <p:cNvPr id="52228" name="Segnaposto numero diapositiva 3"/>
          <p:cNvSpPr>
            <a:spLocks noGrp="1"/>
          </p:cNvSpPr>
          <p:nvPr>
            <p:ph type="sldNum" sz="quarter" idx="5"/>
          </p:nvPr>
        </p:nvSpPr>
        <p:spPr>
          <a:noFill/>
        </p:spPr>
        <p:txBody>
          <a:bodyPr/>
          <a:lstStyle>
            <a:lvl1pPr>
              <a:defRPr sz="2000">
                <a:solidFill>
                  <a:schemeClr val="tx1"/>
                </a:solidFill>
                <a:latin typeface="Arial" pitchFamily="34" charset="0"/>
                <a:ea typeface="MS PGothic" pitchFamily="34" charset="-128"/>
              </a:defRPr>
            </a:lvl1pPr>
            <a:lvl2pPr marL="742950" indent="-285750">
              <a:defRPr sz="2000">
                <a:solidFill>
                  <a:schemeClr val="tx1"/>
                </a:solidFill>
                <a:latin typeface="Arial" pitchFamily="34" charset="0"/>
                <a:ea typeface="MS PGothic" pitchFamily="34" charset="-128"/>
              </a:defRPr>
            </a:lvl2pPr>
            <a:lvl3pPr marL="1143000" indent="-228600">
              <a:defRPr sz="2000">
                <a:solidFill>
                  <a:schemeClr val="tx1"/>
                </a:solidFill>
                <a:latin typeface="Arial" pitchFamily="34" charset="0"/>
                <a:ea typeface="MS PGothic" pitchFamily="34" charset="-128"/>
              </a:defRPr>
            </a:lvl3pPr>
            <a:lvl4pPr marL="1600200" indent="-228600">
              <a:defRPr sz="2000">
                <a:solidFill>
                  <a:schemeClr val="tx1"/>
                </a:solidFill>
                <a:latin typeface="Arial" pitchFamily="34" charset="0"/>
                <a:ea typeface="MS PGothic" pitchFamily="34" charset="-128"/>
              </a:defRPr>
            </a:lvl4pPr>
            <a:lvl5pPr marL="2057400" indent="-22860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fld id="{B94F4FE2-9061-4FCB-B3B8-1404EAF92A52}" type="slidenum">
              <a:rPr lang="en-GB" altLang="en-US" sz="1200"/>
              <a:pPr/>
              <a:t>12</a:t>
            </a:fld>
            <a:endParaRPr lang="en-GB" altLang="en-US" sz="1200"/>
          </a:p>
        </p:txBody>
      </p:sp>
    </p:spTree>
    <p:extLst>
      <p:ext uri="{BB962C8B-B14F-4D97-AF65-F5344CB8AC3E}">
        <p14:creationId xmlns:p14="http://schemas.microsoft.com/office/powerpoint/2010/main" val="1229622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65127" cy="5143500"/>
          </a:xfrm>
          <a:prstGeom prst="rect">
            <a:avLst/>
          </a:prstGeom>
        </p:spPr>
      </p:pic>
      <p:sp>
        <p:nvSpPr>
          <p:cNvPr id="2" name="Title 1"/>
          <p:cNvSpPr>
            <a:spLocks noGrp="1"/>
          </p:cNvSpPr>
          <p:nvPr>
            <p:ph type="ctrTitle"/>
          </p:nvPr>
        </p:nvSpPr>
        <p:spPr>
          <a:xfrm>
            <a:off x="828686" y="2786400"/>
            <a:ext cx="7500939" cy="416138"/>
          </a:xfrm>
        </p:spPr>
        <p:txBody>
          <a:bodyPr/>
          <a:lstStyle>
            <a:lvl1pPr algn="l">
              <a:defRPr sz="2600">
                <a:solidFill>
                  <a:schemeClr val="bg1"/>
                </a:solidFill>
              </a:defRPr>
            </a:lvl1pPr>
          </a:lstStyle>
          <a:p>
            <a:r>
              <a:rPr lang="ga-IE"/>
              <a:t>Click to edit Master title style</a:t>
            </a:r>
            <a:endParaRPr lang="en-GB"/>
          </a:p>
        </p:txBody>
      </p:sp>
      <p:sp>
        <p:nvSpPr>
          <p:cNvPr id="3" name="Subtitle 2"/>
          <p:cNvSpPr>
            <a:spLocks noGrp="1"/>
          </p:cNvSpPr>
          <p:nvPr>
            <p:ph type="subTitle" idx="1"/>
          </p:nvPr>
        </p:nvSpPr>
        <p:spPr>
          <a:xfrm>
            <a:off x="828675" y="3217050"/>
            <a:ext cx="7500938" cy="271350"/>
          </a:xfrm>
        </p:spPr>
        <p:txBody>
          <a:bodyPr/>
          <a:lstStyle>
            <a:lvl1pPr marL="0" indent="0" algn="l">
              <a:buNone/>
              <a:defRPr sz="20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GB" dirty="0"/>
          </a:p>
        </p:txBody>
      </p:sp>
      <p:sp>
        <p:nvSpPr>
          <p:cNvPr id="11" name="Text Placeholder 10"/>
          <p:cNvSpPr>
            <a:spLocks noGrp="1"/>
          </p:cNvSpPr>
          <p:nvPr>
            <p:ph type="body" sz="quarter" idx="10"/>
          </p:nvPr>
        </p:nvSpPr>
        <p:spPr>
          <a:xfrm>
            <a:off x="828688" y="4111318"/>
            <a:ext cx="4679325" cy="734531"/>
          </a:xfrm>
        </p:spPr>
        <p:txBody>
          <a:bodyPr/>
          <a:lstStyle>
            <a:lvl1pPr>
              <a:spcBef>
                <a:spcPts val="0"/>
              </a:spcBef>
              <a:defRPr sz="1400">
                <a:solidFill>
                  <a:schemeClr val="bg1"/>
                </a:solidFill>
              </a:defRPr>
            </a:lvl1pPr>
            <a:lvl2pPr marL="0" indent="0">
              <a:spcBef>
                <a:spcPts val="0"/>
              </a:spcBef>
              <a:buNone/>
              <a:defRPr sz="1400">
                <a:solidFill>
                  <a:schemeClr val="bg1"/>
                </a:solidFill>
              </a:defRPr>
            </a:lvl2pPr>
            <a:lvl3pPr marL="0" indent="0">
              <a:spcBef>
                <a:spcPts val="567"/>
              </a:spcBef>
              <a:buNone/>
              <a:defRPr sz="1400">
                <a:solidFill>
                  <a:schemeClr val="bg1"/>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ga-IE"/>
              <a:t>Click to edit Master text styles</a:t>
            </a:r>
          </a:p>
          <a:p>
            <a:pPr lvl="1"/>
            <a:r>
              <a:rPr lang="ga-IE"/>
              <a:t>Second level</a:t>
            </a:r>
          </a:p>
          <a:p>
            <a:pPr lvl="2"/>
            <a:r>
              <a:rPr lang="ga-IE"/>
              <a:t>Third level</a:t>
            </a:r>
          </a:p>
        </p:txBody>
      </p:sp>
      <p:pic>
        <p:nvPicPr>
          <p:cNvPr id="10" name="Picture 9" descr="TCD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0477" y="381655"/>
            <a:ext cx="3039743" cy="819370"/>
          </a:xfrm>
          <a:prstGeom prst="rect">
            <a:avLst/>
          </a:prstGeom>
        </p:spPr>
      </p:pic>
    </p:spTree>
    <p:extLst>
      <p:ext uri="{BB962C8B-B14F-4D97-AF65-F5344CB8AC3E}">
        <p14:creationId xmlns:p14="http://schemas.microsoft.com/office/powerpoint/2010/main" val="353327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9C7801-F17F-6145-A4AF-FD972C8E6DE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508D07D-C786-9448-8E57-602E8CC09171}"/>
              </a:ext>
            </a:extLst>
          </p:cNvPr>
          <p:cNvSpPr>
            <a:spLocks noGrp="1"/>
          </p:cNvSpPr>
          <p:nvPr>
            <p:ph sz="half" idx="1"/>
          </p:nvPr>
        </p:nvSpPr>
        <p:spPr>
          <a:xfrm>
            <a:off x="6286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2F2F3C6-786A-3245-8395-0983B688B5E6}"/>
              </a:ext>
            </a:extLst>
          </p:cNvPr>
          <p:cNvSpPr>
            <a:spLocks noGrp="1"/>
          </p:cNvSpPr>
          <p:nvPr>
            <p:ph sz="half" idx="2"/>
          </p:nvPr>
        </p:nvSpPr>
        <p:spPr>
          <a:xfrm>
            <a:off x="46291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41A79B7-9116-BF46-A73D-38F682BE0859}"/>
              </a:ext>
            </a:extLst>
          </p:cNvPr>
          <p:cNvSpPr>
            <a:spLocks noGrp="1"/>
          </p:cNvSpPr>
          <p:nvPr>
            <p:ph type="dt" sz="half" idx="10"/>
          </p:nvPr>
        </p:nvSpPr>
        <p:spPr/>
        <p:txBody>
          <a:bodyPr/>
          <a:lstStyle/>
          <a:p>
            <a:fld id="{F4D47278-CFF6-6745-9134-CAEF0F13D638}" type="datetimeFigureOut">
              <a:rPr lang="it-IT" smtClean="0"/>
              <a:t>24/03/24</a:t>
            </a:fld>
            <a:endParaRPr lang="it-IT"/>
          </a:p>
        </p:txBody>
      </p:sp>
      <p:sp>
        <p:nvSpPr>
          <p:cNvPr id="6" name="Segnaposto piè di pagina 5">
            <a:extLst>
              <a:ext uri="{FF2B5EF4-FFF2-40B4-BE49-F238E27FC236}">
                <a16:creationId xmlns:a16="http://schemas.microsoft.com/office/drawing/2014/main" id="{BCB3C234-9895-214E-9604-E0369C816E4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570E496-D74E-3A41-921E-4057DEF65D8D}"/>
              </a:ext>
            </a:extLst>
          </p:cNvPr>
          <p:cNvSpPr>
            <a:spLocks noGrp="1"/>
          </p:cNvSpPr>
          <p:nvPr>
            <p:ph type="sldNum" sz="quarter" idx="12"/>
          </p:nvPr>
        </p:nvSpPr>
        <p:spPr/>
        <p:txBody>
          <a:bodyPr/>
          <a:lstStyle/>
          <a:p>
            <a:fld id="{F2E64ED5-4100-8F43-9563-9497C214244C}" type="slidenum">
              <a:rPr lang="it-IT" smtClean="0"/>
              <a:t>‹N›</a:t>
            </a:fld>
            <a:endParaRPr lang="it-IT"/>
          </a:p>
        </p:txBody>
      </p:sp>
    </p:spTree>
    <p:extLst>
      <p:ext uri="{BB962C8B-B14F-4D97-AF65-F5344CB8AC3E}">
        <p14:creationId xmlns:p14="http://schemas.microsoft.com/office/powerpoint/2010/main" val="2636857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316706"/>
            <a:ext cx="4876800" cy="553641"/>
          </a:xfrm>
        </p:spPr>
        <p:txBody>
          <a:bodyPr/>
          <a:lstStyle/>
          <a:p>
            <a:r>
              <a:rPr lang="en-US"/>
              <a:t>Click to edit Master title style</a:t>
            </a:r>
            <a:endParaRPr lang="en-GB"/>
          </a:p>
        </p:txBody>
      </p:sp>
      <p:sp>
        <p:nvSpPr>
          <p:cNvPr id="3" name="Text Placeholder 2"/>
          <p:cNvSpPr>
            <a:spLocks noGrp="1"/>
          </p:cNvSpPr>
          <p:nvPr>
            <p:ph type="body" sz="half" idx="1"/>
          </p:nvPr>
        </p:nvSpPr>
        <p:spPr>
          <a:xfrm>
            <a:off x="355601" y="1248966"/>
            <a:ext cx="4138613" cy="326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6613" y="1248967"/>
            <a:ext cx="4138612" cy="15740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6613" y="2937273"/>
            <a:ext cx="4138612" cy="15740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96209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71076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355600" y="316706"/>
            <a:ext cx="4876800" cy="553641"/>
          </a:xfrm>
        </p:spPr>
        <p:txBody>
          <a:bodyPr/>
          <a:lstStyle/>
          <a:p>
            <a:r>
              <a:rPr lang="en-US"/>
              <a:t>Click to edit Master title style</a:t>
            </a:r>
            <a:endParaRPr lang="en-GB"/>
          </a:p>
        </p:txBody>
      </p:sp>
      <p:sp>
        <p:nvSpPr>
          <p:cNvPr id="3" name="Text Placeholder 2"/>
          <p:cNvSpPr>
            <a:spLocks noGrp="1"/>
          </p:cNvSpPr>
          <p:nvPr>
            <p:ph type="body" sz="half" idx="1"/>
          </p:nvPr>
        </p:nvSpPr>
        <p:spPr>
          <a:xfrm>
            <a:off x="355601" y="1248966"/>
            <a:ext cx="4138613" cy="326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hart Placeholder 3"/>
          <p:cNvSpPr>
            <a:spLocks noGrp="1"/>
          </p:cNvSpPr>
          <p:nvPr>
            <p:ph type="chart" sz="half" idx="2"/>
          </p:nvPr>
        </p:nvSpPr>
        <p:spPr>
          <a:xfrm>
            <a:off x="4646613" y="1248966"/>
            <a:ext cx="4138612" cy="3262313"/>
          </a:xfrm>
        </p:spPr>
        <p:txBody>
          <a:bodyPr/>
          <a:lstStyle/>
          <a:p>
            <a:pPr lvl="0"/>
            <a:r>
              <a:rPr lang="en-US" noProof="0"/>
              <a:t>Click icon to add chart</a:t>
            </a:r>
            <a:endParaRPr lang="en-GB" noProof="0"/>
          </a:p>
        </p:txBody>
      </p:sp>
    </p:spTree>
    <p:extLst>
      <p:ext uri="{BB962C8B-B14F-4D97-AF65-F5344CB8AC3E}">
        <p14:creationId xmlns:p14="http://schemas.microsoft.com/office/powerpoint/2010/main" val="1831808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GB"/>
          </a:p>
        </p:txBody>
      </p:sp>
      <p:sp>
        <p:nvSpPr>
          <p:cNvPr id="4" name="Text Placeholder 3"/>
          <p:cNvSpPr>
            <a:spLocks noGrp="1"/>
          </p:cNvSpPr>
          <p:nvPr>
            <p:ph type="body" sz="quarter" idx="10"/>
          </p:nvPr>
        </p:nvSpPr>
        <p:spPr>
          <a:xfrm>
            <a:off x="828675" y="1302191"/>
            <a:ext cx="7500938" cy="3030141"/>
          </a:xfrm>
        </p:spPr>
        <p:txBody>
          <a:body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GB" dirty="0"/>
          </a:p>
        </p:txBody>
      </p:sp>
      <p:sp>
        <p:nvSpPr>
          <p:cNvPr id="8" name="Text Placeholder 5"/>
          <p:cNvSpPr>
            <a:spLocks noGrp="1"/>
          </p:cNvSpPr>
          <p:nvPr>
            <p:ph type="body" sz="quarter" idx="11"/>
          </p:nvPr>
        </p:nvSpPr>
        <p:spPr>
          <a:xfrm>
            <a:off x="828675" y="685806"/>
            <a:ext cx="7500938" cy="207169"/>
          </a:xfrm>
        </p:spPr>
        <p:txBody>
          <a:bodyPr/>
          <a:lstStyle>
            <a:lvl1pPr>
              <a:defRPr sz="2000" b="0">
                <a:solidFill>
                  <a:schemeClr val="tx1"/>
                </a:solidFill>
              </a:defRPr>
            </a:lvl1pPr>
          </a:lstStyle>
          <a:p>
            <a:pPr lvl="0"/>
            <a:r>
              <a:rPr lang="ga-IE"/>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2 Column Content 20pt">
    <p:spTree>
      <p:nvGrpSpPr>
        <p:cNvPr id="1" name=""/>
        <p:cNvGrpSpPr/>
        <p:nvPr/>
      </p:nvGrpSpPr>
      <p:grpSpPr>
        <a:xfrm>
          <a:off x="0" y="0"/>
          <a:ext cx="0" cy="0"/>
          <a:chOff x="0" y="0"/>
          <a:chExt cx="0" cy="0"/>
        </a:xfrm>
      </p:grpSpPr>
      <p:sp>
        <p:nvSpPr>
          <p:cNvPr id="5" name="Rectangle 4"/>
          <p:cNvSpPr/>
          <p:nvPr userDrawn="1"/>
        </p:nvSpPr>
        <p:spPr>
          <a:xfrm>
            <a:off x="0" y="4495500"/>
            <a:ext cx="9144000" cy="648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sp>
        <p:nvSpPr>
          <p:cNvPr id="2" name="Title 1"/>
          <p:cNvSpPr>
            <a:spLocks noGrp="1"/>
          </p:cNvSpPr>
          <p:nvPr>
            <p:ph type="title"/>
          </p:nvPr>
        </p:nvSpPr>
        <p:spPr/>
        <p:txBody>
          <a:bodyPr/>
          <a:lstStyle/>
          <a:p>
            <a:r>
              <a:rPr lang="ga-IE"/>
              <a:t>Click to edit Master title style</a:t>
            </a:r>
            <a:endParaRPr lang="en-GB"/>
          </a:p>
        </p:txBody>
      </p:sp>
      <p:sp>
        <p:nvSpPr>
          <p:cNvPr id="8" name="Text Placeholder 5"/>
          <p:cNvSpPr>
            <a:spLocks noGrp="1"/>
          </p:cNvSpPr>
          <p:nvPr>
            <p:ph type="body" sz="quarter" idx="11"/>
          </p:nvPr>
        </p:nvSpPr>
        <p:spPr>
          <a:xfrm>
            <a:off x="828675" y="685806"/>
            <a:ext cx="7500938" cy="207169"/>
          </a:xfrm>
        </p:spPr>
        <p:txBody>
          <a:bodyPr/>
          <a:lstStyle>
            <a:lvl1pPr>
              <a:defRPr sz="2000" b="0">
                <a:solidFill>
                  <a:schemeClr val="tx1"/>
                </a:solidFill>
              </a:defRPr>
            </a:lvl1pPr>
          </a:lstStyle>
          <a:p>
            <a:pPr lvl="0"/>
            <a:r>
              <a:rPr lang="ga-IE"/>
              <a:t>Click to edit Master text styles</a:t>
            </a:r>
          </a:p>
        </p:txBody>
      </p:sp>
      <p:cxnSp>
        <p:nvCxnSpPr>
          <p:cNvPr id="6" name="Straight Connector 5"/>
          <p:cNvCxnSpPr/>
          <p:nvPr userDrawn="1"/>
        </p:nvCxnSpPr>
        <p:spPr>
          <a:xfrm>
            <a:off x="0" y="1078706"/>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3"/>
          <p:cNvSpPr>
            <a:spLocks noGrp="1"/>
          </p:cNvSpPr>
          <p:nvPr>
            <p:ph type="body" sz="quarter" idx="10"/>
          </p:nvPr>
        </p:nvSpPr>
        <p:spPr>
          <a:xfrm>
            <a:off x="828675" y="1302192"/>
            <a:ext cx="7500938" cy="2891980"/>
          </a:xfrm>
        </p:spPr>
        <p:txBody>
          <a:body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GB" dirty="0"/>
          </a:p>
        </p:txBody>
      </p:sp>
      <p:pic>
        <p:nvPicPr>
          <p:cNvPr id="11" name="Picture 10" descr="TCD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478" y="4613536"/>
            <a:ext cx="1585894" cy="427482"/>
          </a:xfrm>
          <a:prstGeom prst="rect">
            <a:avLst/>
          </a:prstGeom>
        </p:spPr>
      </p:pic>
      <p:sp>
        <p:nvSpPr>
          <p:cNvPr id="10" name="TextBox 9"/>
          <p:cNvSpPr txBox="1"/>
          <p:nvPr userDrawn="1"/>
        </p:nvSpPr>
        <p:spPr>
          <a:xfrm>
            <a:off x="7954041" y="4903833"/>
            <a:ext cx="375572" cy="153888"/>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9B0B15D8-8C78-934C-9F81-483F5C37CC80}" type="slidenum">
              <a:rPr lang="en-US" sz="100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‹N›</a:t>
            </a:fld>
            <a:endParaRPr lang="en-US" sz="1000" dirty="0">
              <a:solidFill>
                <a:schemeClr val="bg1"/>
              </a:solidFill>
            </a:endParaRPr>
          </a:p>
        </p:txBody>
      </p:sp>
    </p:spTree>
    <p:extLst>
      <p:ext uri="{BB962C8B-B14F-4D97-AF65-F5344CB8AC3E}">
        <p14:creationId xmlns:p14="http://schemas.microsoft.com/office/powerpoint/2010/main" val="4209210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GB"/>
          </a:p>
        </p:txBody>
      </p:sp>
      <p:sp>
        <p:nvSpPr>
          <p:cNvPr id="4" name="Text Placeholder 3"/>
          <p:cNvSpPr>
            <a:spLocks noGrp="1"/>
          </p:cNvSpPr>
          <p:nvPr>
            <p:ph type="body" sz="quarter" idx="10"/>
          </p:nvPr>
        </p:nvSpPr>
        <p:spPr>
          <a:xfrm>
            <a:off x="828676" y="1410807"/>
            <a:ext cx="3933824" cy="2372524"/>
          </a:xfrm>
        </p:spPr>
        <p:txBody>
          <a:bodyPr/>
          <a:lstStyle>
            <a:lvl1pPr marL="276225" indent="-276225">
              <a:spcBef>
                <a:spcPts val="900"/>
              </a:spcBef>
              <a:buClr>
                <a:schemeClr val="tx2"/>
              </a:buClr>
              <a:buFont typeface="Arial" panose="020B0604020202020204" pitchFamily="34" charset="0"/>
              <a:buChar char="‒"/>
              <a:defRPr sz="1400" b="0"/>
            </a:lvl1pPr>
            <a:lvl2pPr marL="625475" indent="-233363">
              <a:buFont typeface="Arial" panose="020B0604020202020204" pitchFamily="34" charset="0"/>
              <a:buChar char="•"/>
              <a:defRPr sz="1400"/>
            </a:lvl2pPr>
            <a:lvl3pPr marL="912813" indent="-222250">
              <a:defRPr sz="1400"/>
            </a:lvl3pPr>
            <a:lvl4pPr marL="1128713" indent="-190500">
              <a:defRPr sz="1400"/>
            </a:lvl4pPr>
            <a:lvl5pPr marL="1439863" indent="-185738">
              <a:defRPr sz="1400"/>
            </a:lvl5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GB"/>
          </a:p>
        </p:txBody>
      </p:sp>
      <p:sp>
        <p:nvSpPr>
          <p:cNvPr id="8" name="Text Placeholder 5"/>
          <p:cNvSpPr>
            <a:spLocks noGrp="1"/>
          </p:cNvSpPr>
          <p:nvPr>
            <p:ph type="body" sz="quarter" idx="11"/>
          </p:nvPr>
        </p:nvSpPr>
        <p:spPr>
          <a:xfrm>
            <a:off x="828675" y="685806"/>
            <a:ext cx="7500938" cy="207169"/>
          </a:xfrm>
        </p:spPr>
        <p:txBody>
          <a:bodyPr/>
          <a:lstStyle>
            <a:lvl1pPr>
              <a:defRPr sz="2000" b="0">
                <a:solidFill>
                  <a:schemeClr val="tx1"/>
                </a:solidFill>
              </a:defRPr>
            </a:lvl1pPr>
          </a:lstStyle>
          <a:p>
            <a:pPr lvl="0"/>
            <a:r>
              <a:rPr lang="ga-IE"/>
              <a:t>Click to edit Master text styles</a:t>
            </a:r>
          </a:p>
        </p:txBody>
      </p:sp>
      <p:cxnSp>
        <p:nvCxnSpPr>
          <p:cNvPr id="6" name="Straight Connector 5"/>
          <p:cNvCxnSpPr/>
          <p:nvPr userDrawn="1"/>
        </p:nvCxnSpPr>
        <p:spPr>
          <a:xfrm>
            <a:off x="0" y="1078706"/>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2"/>
          </p:nvPr>
        </p:nvSpPr>
        <p:spPr>
          <a:xfrm>
            <a:off x="4914901" y="1410807"/>
            <a:ext cx="3934800" cy="2372524"/>
          </a:xfrm>
        </p:spPr>
        <p:txBody>
          <a:bodyPr/>
          <a:lstStyle>
            <a:lvl1pPr marL="276225" indent="-276225">
              <a:spcBef>
                <a:spcPts val="900"/>
              </a:spcBef>
              <a:buClr>
                <a:schemeClr val="tx2"/>
              </a:buClr>
              <a:buFont typeface="Arial" panose="020B0604020202020204" pitchFamily="34" charset="0"/>
              <a:buChar char="‒"/>
              <a:defRPr sz="1400" b="0"/>
            </a:lvl1pPr>
            <a:lvl2pPr marL="625475" indent="-233363">
              <a:buFont typeface="Arial" panose="020B0604020202020204" pitchFamily="34" charset="0"/>
              <a:buChar char="•"/>
              <a:defRPr sz="1400"/>
            </a:lvl2pPr>
            <a:lvl3pPr marL="912813" indent="-222250">
              <a:defRPr sz="1400"/>
            </a:lvl3pPr>
            <a:lvl4pPr marL="1128713" indent="-190500">
              <a:defRPr sz="1400"/>
            </a:lvl4pPr>
            <a:lvl5pPr marL="1439863" indent="-185738">
              <a:defRPr sz="1400"/>
            </a:lvl5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GB"/>
          </a:p>
        </p:txBody>
      </p:sp>
      <p:sp>
        <p:nvSpPr>
          <p:cNvPr id="14" name="Rectangle 13"/>
          <p:cNvSpPr/>
          <p:nvPr userDrawn="1"/>
        </p:nvSpPr>
        <p:spPr>
          <a:xfrm>
            <a:off x="0" y="4495500"/>
            <a:ext cx="9144000" cy="648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5" name="Picture 14" descr="TCD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478" y="4613536"/>
            <a:ext cx="1585894" cy="427482"/>
          </a:xfrm>
          <a:prstGeom prst="rect">
            <a:avLst/>
          </a:prstGeom>
        </p:spPr>
      </p:pic>
      <p:sp>
        <p:nvSpPr>
          <p:cNvPr id="16" name="TextBox 15"/>
          <p:cNvSpPr txBox="1"/>
          <p:nvPr userDrawn="1"/>
        </p:nvSpPr>
        <p:spPr>
          <a:xfrm>
            <a:off x="7954041" y="4903833"/>
            <a:ext cx="375572" cy="153888"/>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9B0B15D8-8C78-934C-9F81-483F5C37CC80}" type="slidenum">
              <a:rPr lang="en-US" sz="100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‹N›</a:t>
            </a:fld>
            <a:endParaRPr lang="en-US" sz="1000" dirty="0">
              <a:solidFill>
                <a:schemeClr val="bg1"/>
              </a:solidFill>
            </a:endParaRPr>
          </a:p>
        </p:txBody>
      </p:sp>
    </p:spTree>
    <p:extLst>
      <p:ext uri="{BB962C8B-B14F-4D97-AF65-F5344CB8AC3E}">
        <p14:creationId xmlns:p14="http://schemas.microsoft.com/office/powerpoint/2010/main" val="297191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078712"/>
            <a:ext cx="4204800" cy="3739329"/>
          </a:xfrm>
          <a:solidFill>
            <a:schemeClr val="accent4"/>
          </a:solidFill>
        </p:spPr>
        <p:txBody>
          <a:bodyPr tIns="0" anchor="ctr" anchorCtr="0"/>
          <a:lstStyle>
            <a:lvl1pPr algn="ctr">
              <a:defRPr sz="1600" b="0">
                <a:solidFill>
                  <a:schemeClr val="accent3"/>
                </a:solidFill>
              </a:defRPr>
            </a:lvl1pPr>
          </a:lstStyle>
          <a:p>
            <a:r>
              <a:rPr lang="en-GB"/>
              <a:t>IMAGE</a:t>
            </a:r>
          </a:p>
        </p:txBody>
      </p:sp>
      <p:sp>
        <p:nvSpPr>
          <p:cNvPr id="2" name="Title 1"/>
          <p:cNvSpPr>
            <a:spLocks noGrp="1"/>
          </p:cNvSpPr>
          <p:nvPr>
            <p:ph type="title"/>
          </p:nvPr>
        </p:nvSpPr>
        <p:spPr/>
        <p:txBody>
          <a:bodyPr/>
          <a:lstStyle/>
          <a:p>
            <a:r>
              <a:rPr lang="ga-IE"/>
              <a:t>Click to edit Master title style</a:t>
            </a:r>
            <a:endParaRPr lang="en-GB"/>
          </a:p>
        </p:txBody>
      </p:sp>
      <p:sp>
        <p:nvSpPr>
          <p:cNvPr id="4" name="Text Placeholder 3"/>
          <p:cNvSpPr>
            <a:spLocks noGrp="1"/>
          </p:cNvSpPr>
          <p:nvPr>
            <p:ph type="body" sz="quarter" idx="10"/>
          </p:nvPr>
        </p:nvSpPr>
        <p:spPr>
          <a:xfrm>
            <a:off x="828683" y="1428750"/>
            <a:ext cx="3819525" cy="2990766"/>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ga-IE"/>
              <a:t>Click to edit Master text styles</a:t>
            </a:r>
          </a:p>
          <a:p>
            <a:pPr lvl="1"/>
            <a:r>
              <a:rPr lang="ga-IE"/>
              <a:t>Second level</a:t>
            </a:r>
          </a:p>
        </p:txBody>
      </p:sp>
      <p:sp>
        <p:nvSpPr>
          <p:cNvPr id="6" name="Text Placeholder 5"/>
          <p:cNvSpPr>
            <a:spLocks noGrp="1"/>
          </p:cNvSpPr>
          <p:nvPr>
            <p:ph type="body" sz="quarter" idx="11"/>
          </p:nvPr>
        </p:nvSpPr>
        <p:spPr>
          <a:xfrm>
            <a:off x="828675" y="685806"/>
            <a:ext cx="7500938" cy="207169"/>
          </a:xfrm>
        </p:spPr>
        <p:txBody>
          <a:bodyPr/>
          <a:lstStyle>
            <a:lvl1pPr>
              <a:defRPr sz="2000" b="0">
                <a:solidFill>
                  <a:schemeClr val="tx1"/>
                </a:solidFill>
              </a:defRPr>
            </a:lvl1pPr>
          </a:lstStyle>
          <a:p>
            <a:pPr lvl="0"/>
            <a:r>
              <a:rPr lang="ga-IE"/>
              <a:t>Click to edit Master text styles</a:t>
            </a:r>
          </a:p>
        </p:txBody>
      </p:sp>
      <p:cxnSp>
        <p:nvCxnSpPr>
          <p:cNvPr id="7" name="Straight Connector 6"/>
          <p:cNvCxnSpPr/>
          <p:nvPr userDrawn="1"/>
        </p:nvCxnSpPr>
        <p:spPr>
          <a:xfrm>
            <a:off x="0" y="1078706"/>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a:xfrm>
            <a:off x="0" y="4819500"/>
            <a:ext cx="9144000" cy="324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marL="727075" indent="0" algn="l"/>
            <a:r>
              <a:rPr lang="en-GB" sz="1000" b="1" dirty="0"/>
              <a:t>Trinity College Dublin, </a:t>
            </a:r>
            <a:r>
              <a:rPr lang="en-GB" sz="1000" dirty="0"/>
              <a:t>The University of Dublin</a:t>
            </a:r>
          </a:p>
        </p:txBody>
      </p:sp>
      <p:sp>
        <p:nvSpPr>
          <p:cNvPr id="17" name="TextBox 16"/>
          <p:cNvSpPr txBox="1"/>
          <p:nvPr userDrawn="1"/>
        </p:nvSpPr>
        <p:spPr>
          <a:xfrm>
            <a:off x="7954041" y="4903833"/>
            <a:ext cx="375572" cy="153888"/>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9B0B15D8-8C78-934C-9F81-483F5C37CC80}" type="slidenum">
              <a:rPr lang="en-US" sz="100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‹N›</a:t>
            </a:fld>
            <a:endParaRPr lang="en-US" sz="1000" dirty="0">
              <a:solidFill>
                <a:schemeClr val="bg1"/>
              </a:solidFill>
            </a:endParaRPr>
          </a:p>
        </p:txBody>
      </p:sp>
    </p:spTree>
    <p:extLst>
      <p:ext uri="{BB962C8B-B14F-4D97-AF65-F5344CB8AC3E}">
        <p14:creationId xmlns:p14="http://schemas.microsoft.com/office/powerpoint/2010/main" val="128236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078712"/>
            <a:ext cx="9144000" cy="3739319"/>
          </a:xfrm>
          <a:solidFill>
            <a:schemeClr val="accent4"/>
          </a:solidFill>
        </p:spPr>
        <p:txBody>
          <a:bodyPr tIns="0" anchor="ctr" anchorCtr="0"/>
          <a:lstStyle>
            <a:lvl1pPr algn="ctr">
              <a:defRPr sz="1600" b="0">
                <a:solidFill>
                  <a:schemeClr val="accent3"/>
                </a:solidFill>
              </a:defRPr>
            </a:lvl1pPr>
          </a:lstStyle>
          <a:p>
            <a:r>
              <a:rPr lang="en-GB"/>
              <a:t>IMAGE</a:t>
            </a:r>
          </a:p>
        </p:txBody>
      </p:sp>
      <p:sp>
        <p:nvSpPr>
          <p:cNvPr id="2" name="Title 1"/>
          <p:cNvSpPr>
            <a:spLocks noGrp="1"/>
          </p:cNvSpPr>
          <p:nvPr>
            <p:ph type="title"/>
          </p:nvPr>
        </p:nvSpPr>
        <p:spPr/>
        <p:txBody>
          <a:bodyPr/>
          <a:lstStyle/>
          <a:p>
            <a:r>
              <a:rPr lang="ga-IE"/>
              <a:t>Click to edit Master title style</a:t>
            </a:r>
            <a:endParaRPr lang="en-GB"/>
          </a:p>
        </p:txBody>
      </p:sp>
      <p:sp>
        <p:nvSpPr>
          <p:cNvPr id="6" name="Text Placeholder 5"/>
          <p:cNvSpPr>
            <a:spLocks noGrp="1"/>
          </p:cNvSpPr>
          <p:nvPr>
            <p:ph type="body" sz="quarter" idx="11"/>
          </p:nvPr>
        </p:nvSpPr>
        <p:spPr>
          <a:xfrm>
            <a:off x="828675" y="685806"/>
            <a:ext cx="7500938" cy="207169"/>
          </a:xfrm>
        </p:spPr>
        <p:txBody>
          <a:bodyPr/>
          <a:lstStyle>
            <a:lvl1pPr>
              <a:defRPr sz="2000" b="0">
                <a:solidFill>
                  <a:schemeClr val="tx1"/>
                </a:solidFill>
              </a:defRPr>
            </a:lvl1pPr>
          </a:lstStyle>
          <a:p>
            <a:pPr lvl="0"/>
            <a:r>
              <a:rPr lang="ga-IE"/>
              <a:t>Click to edit Master text styles</a:t>
            </a:r>
          </a:p>
        </p:txBody>
      </p:sp>
      <p:cxnSp>
        <p:nvCxnSpPr>
          <p:cNvPr id="7" name="Straight Connector 6"/>
          <p:cNvCxnSpPr/>
          <p:nvPr userDrawn="1"/>
        </p:nvCxnSpPr>
        <p:spPr>
          <a:xfrm>
            <a:off x="0" y="1078706"/>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4819500"/>
            <a:ext cx="9144000" cy="324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marL="727075" indent="0" algn="l"/>
            <a:r>
              <a:rPr lang="en-GB" sz="1000" b="1" dirty="0"/>
              <a:t>Trinity College Dublin, </a:t>
            </a:r>
            <a:r>
              <a:rPr lang="en-GB" sz="1000" dirty="0"/>
              <a:t>The University of Dublin</a:t>
            </a:r>
          </a:p>
        </p:txBody>
      </p:sp>
      <p:sp>
        <p:nvSpPr>
          <p:cNvPr id="11" name="TextBox 10"/>
          <p:cNvSpPr txBox="1"/>
          <p:nvPr userDrawn="1"/>
        </p:nvSpPr>
        <p:spPr>
          <a:xfrm>
            <a:off x="7954041" y="4903833"/>
            <a:ext cx="375572" cy="153888"/>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9B0B15D8-8C78-934C-9F81-483F5C37CC80}" type="slidenum">
              <a:rPr lang="en-US" sz="100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‹N›</a:t>
            </a:fld>
            <a:endParaRPr lang="en-US" sz="1000" dirty="0">
              <a:solidFill>
                <a:schemeClr val="bg1"/>
              </a:solidFill>
            </a:endParaRPr>
          </a:p>
        </p:txBody>
      </p:sp>
    </p:spTree>
    <p:extLst>
      <p:ext uri="{BB962C8B-B14F-4D97-AF65-F5344CB8AC3E}">
        <p14:creationId xmlns:p14="http://schemas.microsoft.com/office/powerpoint/2010/main" val="3138617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9171711" cy="5147194"/>
          </a:xfrm>
          <a:prstGeom prst="rect">
            <a:avLst/>
          </a:prstGeom>
        </p:spPr>
      </p:pic>
      <p:sp>
        <p:nvSpPr>
          <p:cNvPr id="2" name="Title 1"/>
          <p:cNvSpPr>
            <a:spLocks noGrp="1"/>
          </p:cNvSpPr>
          <p:nvPr>
            <p:ph type="ctrTitle"/>
          </p:nvPr>
        </p:nvSpPr>
        <p:spPr>
          <a:xfrm>
            <a:off x="828686" y="2786400"/>
            <a:ext cx="7500939" cy="416138"/>
          </a:xfrm>
        </p:spPr>
        <p:txBody>
          <a:bodyPr/>
          <a:lstStyle>
            <a:lvl1pPr algn="l">
              <a:defRPr sz="4200">
                <a:solidFill>
                  <a:schemeClr val="bg1"/>
                </a:solidFill>
              </a:defRPr>
            </a:lvl1pPr>
          </a:lstStyle>
          <a:p>
            <a:r>
              <a:rPr lang="ga-IE"/>
              <a:t>Click to edit Master title style</a:t>
            </a:r>
            <a:endParaRPr lang="en-GB"/>
          </a:p>
        </p:txBody>
      </p:sp>
      <p:pic>
        <p:nvPicPr>
          <p:cNvPr id="5" name="Picture 4" descr="TCD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0477" y="381655"/>
            <a:ext cx="3039743" cy="819370"/>
          </a:xfrm>
          <a:prstGeom prst="rect">
            <a:avLst/>
          </a:prstGeom>
        </p:spPr>
      </p:pic>
    </p:spTree>
    <p:extLst>
      <p:ext uri="{BB962C8B-B14F-4D97-AF65-F5344CB8AC3E}">
        <p14:creationId xmlns:p14="http://schemas.microsoft.com/office/powerpoint/2010/main" val="547789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GB"/>
          </a:p>
        </p:txBody>
      </p:sp>
    </p:spTree>
    <p:extLst>
      <p:ext uri="{BB962C8B-B14F-4D97-AF65-F5344CB8AC3E}">
        <p14:creationId xmlns:p14="http://schemas.microsoft.com/office/powerpoint/2010/main" val="75774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ll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39726" y="1321594"/>
            <a:ext cx="7559675" cy="3512344"/>
          </a:xfrm>
          <a:prstGeom prst="rect">
            <a:avLst/>
          </a:prstGeom>
        </p:spPr>
        <p:txBody>
          <a:bodyPr/>
          <a:lstStyle>
            <a:lvl1pPr marL="0" indent="0">
              <a:buFont typeface="Arial" charset="0"/>
              <a:buNone/>
              <a:defRPr/>
            </a:lvl1pPr>
            <a:lvl2pPr marL="0" indent="0">
              <a:buNone/>
              <a:defRPr sz="1350" baseline="0"/>
            </a:lvl2pPr>
          </a:lstStyle>
          <a:p>
            <a:r>
              <a:rPr lang="it-IT"/>
              <a:t>Modifica gli stili del testo dello schema
Secondo livello
Terzo livello
Quarto livello
Quinto livello</a:t>
            </a:r>
            <a:endParaRPr lang="en-US" dirty="0"/>
          </a:p>
        </p:txBody>
      </p:sp>
      <p:sp>
        <p:nvSpPr>
          <p:cNvPr id="9" name="Text Placeholder 5"/>
          <p:cNvSpPr>
            <a:spLocks noGrp="1"/>
          </p:cNvSpPr>
          <p:nvPr>
            <p:ph type="body" sz="quarter" idx="11"/>
          </p:nvPr>
        </p:nvSpPr>
        <p:spPr>
          <a:xfrm>
            <a:off x="403226" y="377429"/>
            <a:ext cx="5819775" cy="621000"/>
          </a:xfrm>
          <a:prstGeom prst="rect">
            <a:avLst/>
          </a:prstGeom>
        </p:spPr>
        <p:txBody>
          <a:bodyPr>
            <a:noAutofit/>
          </a:bodyPr>
          <a:lstStyle>
            <a:lvl1pPr marL="0" indent="0">
              <a:lnSpc>
                <a:spcPct val="100000"/>
              </a:lnSpc>
              <a:spcBef>
                <a:spcPts val="0"/>
              </a:spcBef>
              <a:buNone/>
              <a:defRPr/>
            </a:lvl1pPr>
          </a:lstStyle>
          <a:p>
            <a:r>
              <a:rPr lang="it-IT"/>
              <a:t>Modifica gli stili del testo dello schema
Secondo livello
Terzo livello
Quarto livello
Quinto livello</a:t>
            </a:r>
            <a:endParaRPr lang="en-US" dirty="0"/>
          </a:p>
        </p:txBody>
      </p:sp>
    </p:spTree>
    <p:extLst>
      <p:ext uri="{BB962C8B-B14F-4D97-AF65-F5344CB8AC3E}">
        <p14:creationId xmlns:p14="http://schemas.microsoft.com/office/powerpoint/2010/main" val="2414774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86" y="270000"/>
            <a:ext cx="7500939" cy="421200"/>
          </a:xfrm>
          <a:prstGeom prst="rect">
            <a:avLst/>
          </a:prstGeom>
        </p:spPr>
        <p:txBody>
          <a:bodyPr vert="horz" lIns="0" tIns="0" rIns="0" bIns="0" rtlCol="0" anchor="b" anchorCtr="0">
            <a:noAutofit/>
          </a:bodyPr>
          <a:lstStyle/>
          <a:p>
            <a:r>
              <a:rPr lang="ga-IE"/>
              <a:t>Click to edit Master title style</a:t>
            </a:r>
            <a:endParaRPr lang="en-GB"/>
          </a:p>
        </p:txBody>
      </p:sp>
      <p:sp>
        <p:nvSpPr>
          <p:cNvPr id="3" name="Text Placeholder 2"/>
          <p:cNvSpPr>
            <a:spLocks noGrp="1"/>
          </p:cNvSpPr>
          <p:nvPr>
            <p:ph type="body" idx="1"/>
          </p:nvPr>
        </p:nvSpPr>
        <p:spPr>
          <a:xfrm>
            <a:off x="828675" y="1303403"/>
            <a:ext cx="7500938" cy="3072600"/>
          </a:xfrm>
          <a:prstGeom prst="rect">
            <a:avLst/>
          </a:prstGeom>
        </p:spPr>
        <p:txBody>
          <a:bodyPr vert="horz" lIns="0" tIns="0" rIns="0" bIns="0" rtlCol="0">
            <a:noAutofit/>
          </a:body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GB" dirty="0"/>
          </a:p>
        </p:txBody>
      </p:sp>
      <p:sp>
        <p:nvSpPr>
          <p:cNvPr id="11" name="Rectangle 10"/>
          <p:cNvSpPr/>
          <p:nvPr/>
        </p:nvSpPr>
        <p:spPr>
          <a:xfrm>
            <a:off x="0" y="4819500"/>
            <a:ext cx="9144000" cy="324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nchorCtr="0"/>
          <a:lstStyle/>
          <a:p>
            <a:pPr marL="727075" indent="0" algn="l"/>
            <a:r>
              <a:rPr lang="en-GB" sz="1000" b="1" dirty="0"/>
              <a:t>Trinity College Dublin, </a:t>
            </a:r>
            <a:r>
              <a:rPr lang="en-GB" sz="1000" dirty="0"/>
              <a:t>The University of Dublin</a:t>
            </a:r>
          </a:p>
        </p:txBody>
      </p:sp>
      <p:cxnSp>
        <p:nvCxnSpPr>
          <p:cNvPr id="6" name="Straight Connector 5"/>
          <p:cNvCxnSpPr/>
          <p:nvPr/>
        </p:nvCxnSpPr>
        <p:spPr>
          <a:xfrm>
            <a:off x="0" y="1078706"/>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7954041" y="4903833"/>
            <a:ext cx="375572" cy="153888"/>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9B0B15D8-8C78-934C-9F81-483F5C37CC80}" type="slidenum">
              <a:rPr lang="en-US" sz="100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‹N›</a:t>
            </a:fld>
            <a:endParaRPr lang="en-US" sz="1000" dirty="0">
              <a:solidFill>
                <a:schemeClr val="bg1"/>
              </a:solidFill>
            </a:endParaRP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0" r:id="rId3"/>
    <p:sldLayoutId id="2147483661" r:id="rId4"/>
    <p:sldLayoutId id="2147483657" r:id="rId5"/>
    <p:sldLayoutId id="2147483658" r:id="rId6"/>
    <p:sldLayoutId id="2147483659" r:id="rId7"/>
    <p:sldLayoutId id="2147483654" r:id="rId8"/>
    <p:sldLayoutId id="2147483666" r:id="rId9"/>
    <p:sldLayoutId id="2147483668" r:id="rId10"/>
    <p:sldLayoutId id="2147483669" r:id="rId11"/>
    <p:sldLayoutId id="2147483670" r:id="rId12"/>
    <p:sldLayoutId id="2147483671" r:id="rId13"/>
  </p:sldLayoutIdLst>
  <p:hf hdr="0" ftr="0" dt="0"/>
  <p:txStyles>
    <p:titleStyle>
      <a:lvl1pPr algn="l" defTabSz="914400" rtl="0" eaLnBrk="1" latinLnBrk="0" hangingPunct="1">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bmandtheholocaust.com/" TargetMode="External"/><Relationship Id="rId2" Type="http://schemas.openxmlformats.org/officeDocument/2006/relationships/image" Target="../media/image22.tiff"/><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hyperlink" Target="https://www.justice.gov/opcl/docs/rec-com-rights.pdf"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hyperlink" Target="https://www.youtube.com/watch?v=3WS9DhSIWR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28.png"/><Relationship Id="rId2" Type="http://schemas.openxmlformats.org/officeDocument/2006/relationships/diagramData" Target="../diagrams/data12.xml"/><Relationship Id="rId1" Type="http://schemas.openxmlformats.org/officeDocument/2006/relationships/slideLayout" Target="../slideLayouts/slideLayout9.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edpb.europa.eu/our-work-tools/general-guidance/gdpr-guidelines-recommendations-best-practices_en"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hyperlink" Target="https://www.dataprotection.ie/" TargetMode="External"/><Relationship Id="rId3" Type="http://schemas.openxmlformats.org/officeDocument/2006/relationships/diagramLayout" Target="../diagrams/layout13.xml"/><Relationship Id="rId7" Type="http://schemas.openxmlformats.org/officeDocument/2006/relationships/image" Target="../media/image29.png"/><Relationship Id="rId2" Type="http://schemas.openxmlformats.org/officeDocument/2006/relationships/diagramData" Target="../diagrams/data13.xml"/><Relationship Id="rId1" Type="http://schemas.openxmlformats.org/officeDocument/2006/relationships/slideLayout" Target="../slideLayouts/slideLayout9.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9.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www.zdnet.com/article/hacker-steals-data-of-millions-of-bulgarians-emails-it-to-local-media/" TargetMode="External"/><Relationship Id="rId2" Type="http://schemas.openxmlformats.org/officeDocument/2006/relationships/image" Target="../media/image32.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hyperlink" Target="https://europeanlawblog.eu/2024/01/23/the-gdpr-as-a-cyber-risk-management-system-the-ecj-cautiously-tackles-data-breaches-in-the-nap-cas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s://www.rfc-editor.org/rfc/rfc6973.txt" TargetMode="External"/><Relationship Id="rId5" Type="http://schemas.openxmlformats.org/officeDocument/2006/relationships/hyperlink" Target="https://www.enisa.europa.eu/publications/data-protection-engineering" TargetMode="External"/><Relationship Id="rId4" Type="http://schemas.openxmlformats.org/officeDocument/2006/relationships/hyperlink" Target="https://standards.cencenelec.eu/dyn/www/f?p=CEN:110:0::::FSP_PROJECT,FSP_ORG_ID:63633,2307986&amp;cs=11F702120AA40D5CC2DD42848140B1806"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link.springer.com/book/9783031579776"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papers.ssrn.com/sol3/cf_dev/AbsByAuth.cfm?per_id=1923160" TargetMode="External"/><Relationship Id="rId2" Type="http://schemas.openxmlformats.org/officeDocument/2006/relationships/hyperlink" Target="https://www.tcd.ie/research/profiles/?profile=mariagrp" TargetMode="External"/><Relationship Id="rId1" Type="http://schemas.openxmlformats.org/officeDocument/2006/relationships/slideLayout" Target="../slideLayouts/slideLayout2.xml"/><Relationship Id="rId4" Type="http://schemas.openxmlformats.org/officeDocument/2006/relationships/hyperlink" Target="https://cadmus.eui.eu/browse?type=author&amp;value=PORCEDDA,%20Maria%20Grazia"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wired.com/1999/01/sun-on-privacy-get-over-it/" TargetMode="External"/><Relationship Id="rId3" Type="http://schemas.openxmlformats.org/officeDocument/2006/relationships/image" Target="../media/image7.jpeg"/><Relationship Id="rId7" Type="http://schemas.openxmlformats.org/officeDocument/2006/relationships/image" Target="../media/image10.png"/><Relationship Id="rId12" Type="http://schemas.openxmlformats.org/officeDocument/2006/relationships/hyperlink" Target="https://cdn.theguardian.tv/mainwebsite/2016/10/18/161018AttenboroughGorillaHighRes_desk.mp4"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dictionary.apa.org/privacy" TargetMode="External"/><Relationship Id="rId11" Type="http://schemas.openxmlformats.org/officeDocument/2006/relationships/image" Target="../media/image11.png"/><Relationship Id="rId5" Type="http://schemas.openxmlformats.org/officeDocument/2006/relationships/image" Target="../media/image9.jpeg"/><Relationship Id="rId10" Type="http://schemas.openxmlformats.org/officeDocument/2006/relationships/hyperlink" Target="https://www.theguardian.com/world/2016/oct/18/david-attenborough-zoos-respect-gorillas-privacy-peepholes" TargetMode="External"/><Relationship Id="rId4" Type="http://schemas.openxmlformats.org/officeDocument/2006/relationships/image" Target="../media/image8.jpeg"/><Relationship Id="rId9" Type="http://schemas.openxmlformats.org/officeDocument/2006/relationships/hyperlink" Target="https://www.theguardian.com/technology/2021/nov/07/our-notion-of-privacy-will-be-useless-what-happens-if-technology-learns-to-read-our-min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ascism" TargetMode="External"/><Relationship Id="rId2" Type="http://schemas.openxmlformats.org/officeDocument/2006/relationships/image" Target="../media/image15.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hyperlink" Target="https://en.wikipedia.org/wiki/Law_for_the_Restoration_of_the_Professional_Civil_Servic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hyperlink" Target="https://en.wikipedia.org/wiki/Manchester_Small-Scale_Experimental_Machine" TargetMode="External"/><Relationship Id="rId5" Type="http://schemas.openxmlformats.org/officeDocument/2006/relationships/diagramQuickStyle" Target="../diagrams/quickStyle3.xml"/><Relationship Id="rId10" Type="http://schemas.openxmlformats.org/officeDocument/2006/relationships/hyperlink" Target="https://www.youtube.com/watch?v=nuPZUUED5uk" TargetMode="External"/><Relationship Id="rId4" Type="http://schemas.openxmlformats.org/officeDocument/2006/relationships/diagramLayout" Target="../diagrams/layout3.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960" y="1366576"/>
            <a:ext cx="8134444" cy="1817495"/>
          </a:xfrm>
        </p:spPr>
        <p:txBody>
          <a:bodyPr/>
          <a:lstStyle/>
          <a:p>
            <a:br>
              <a:rPr lang="it-IT" dirty="0"/>
            </a:br>
            <a:br>
              <a:rPr lang="it-IT" dirty="0"/>
            </a:br>
            <a:br>
              <a:rPr lang="it-IT" dirty="0"/>
            </a:br>
            <a:br>
              <a:rPr lang="it-IT" dirty="0"/>
            </a:br>
            <a:br>
              <a:rPr lang="it-IT" dirty="0"/>
            </a:br>
            <a:br>
              <a:rPr lang="it-IT" dirty="0"/>
            </a:br>
            <a:br>
              <a:rPr lang="it-IT" dirty="0">
                <a:effectLst/>
                <a:latin typeface="Arial" panose="020B0604020202020204" pitchFamily="34" charset="0"/>
              </a:rPr>
            </a:br>
            <a:r>
              <a:rPr lang="it-IT" dirty="0">
                <a:effectLst/>
                <a:latin typeface="Helvetica" pitchFamily="2" charset="0"/>
              </a:rPr>
              <a:t>The GDPR and </a:t>
            </a:r>
            <a:r>
              <a:rPr lang="it-IT" dirty="0" err="1">
                <a:effectLst/>
                <a:latin typeface="Helvetica" pitchFamily="2" charset="0"/>
              </a:rPr>
              <a:t>how</a:t>
            </a:r>
            <a:r>
              <a:rPr lang="it-IT" dirty="0">
                <a:effectLst/>
                <a:latin typeface="Helvetica" pitchFamily="2" charset="0"/>
              </a:rPr>
              <a:t> </a:t>
            </a:r>
            <a:r>
              <a:rPr lang="it-IT" dirty="0" err="1">
                <a:effectLst/>
                <a:latin typeface="Helvetica" pitchFamily="2" charset="0"/>
              </a:rPr>
              <a:t>it</a:t>
            </a:r>
            <a:r>
              <a:rPr lang="it-IT" dirty="0">
                <a:effectLst/>
                <a:latin typeface="Helvetica" pitchFamily="2" charset="0"/>
              </a:rPr>
              <a:t> works</a:t>
            </a:r>
            <a:endParaRPr lang="en-GB" dirty="0"/>
          </a:p>
        </p:txBody>
      </p:sp>
      <p:sp>
        <p:nvSpPr>
          <p:cNvPr id="3" name="Subtitle 2"/>
          <p:cNvSpPr>
            <a:spLocks noGrp="1"/>
          </p:cNvSpPr>
          <p:nvPr>
            <p:ph type="subTitle" idx="1"/>
          </p:nvPr>
        </p:nvSpPr>
        <p:spPr>
          <a:xfrm>
            <a:off x="677959" y="3184071"/>
            <a:ext cx="7169803" cy="271350"/>
          </a:xfrm>
        </p:spPr>
        <p:txBody>
          <a:bodyPr/>
          <a:lstStyle/>
          <a:p>
            <a:endParaRPr lang="en-GB" dirty="0"/>
          </a:p>
          <a:p>
            <a:endParaRPr lang="en-GB" dirty="0"/>
          </a:p>
        </p:txBody>
      </p:sp>
      <p:sp>
        <p:nvSpPr>
          <p:cNvPr id="6" name="Text Placeholder 5"/>
          <p:cNvSpPr>
            <a:spLocks noGrp="1"/>
          </p:cNvSpPr>
          <p:nvPr>
            <p:ph type="body" sz="quarter" idx="10"/>
          </p:nvPr>
        </p:nvSpPr>
        <p:spPr/>
        <p:txBody>
          <a:bodyPr/>
          <a:lstStyle/>
          <a:p>
            <a:r>
              <a:rPr lang="en-GB" dirty="0"/>
              <a:t>Dr Maria Grazia </a:t>
            </a:r>
            <a:r>
              <a:rPr lang="en-GB" dirty="0" err="1"/>
              <a:t>Porcedda</a:t>
            </a:r>
            <a:endParaRPr lang="en-GB" dirty="0"/>
          </a:p>
          <a:p>
            <a:pPr lvl="1"/>
            <a:r>
              <a:rPr lang="en-GB" dirty="0"/>
              <a:t>Assistant Professor in IT Law</a:t>
            </a:r>
          </a:p>
          <a:p>
            <a:pPr lvl="2"/>
            <a:r>
              <a:rPr lang="en-GB" dirty="0"/>
              <a:t>March 25</a:t>
            </a:r>
            <a:r>
              <a:rPr lang="en-GB" baseline="30000" dirty="0"/>
              <a:t>th</a:t>
            </a:r>
            <a:r>
              <a:rPr lang="en-GB" dirty="0"/>
              <a:t>, 2024</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7F55C5D-9477-964C-8FA4-AC61E9B6ECE8}"/>
              </a:ext>
            </a:extLst>
          </p:cNvPr>
          <p:cNvSpPr>
            <a:spLocks noGrp="1"/>
          </p:cNvSpPr>
          <p:nvPr>
            <p:ph type="title"/>
          </p:nvPr>
        </p:nvSpPr>
        <p:spPr/>
        <p:txBody>
          <a:bodyPr/>
          <a:lstStyle/>
          <a:p>
            <a:r>
              <a:rPr lang="it-IT" dirty="0" err="1"/>
              <a:t>Even</a:t>
            </a:r>
            <a:r>
              <a:rPr lang="it-IT" dirty="0"/>
              <a:t> </a:t>
            </a:r>
            <a:r>
              <a:rPr lang="it-IT" dirty="0" err="1"/>
              <a:t>without</a:t>
            </a:r>
            <a:r>
              <a:rPr lang="it-IT" dirty="0"/>
              <a:t> computers, data </a:t>
            </a:r>
            <a:r>
              <a:rPr lang="it-IT" dirty="0" err="1"/>
              <a:t>collection</a:t>
            </a:r>
            <a:r>
              <a:rPr lang="it-IT" dirty="0"/>
              <a:t> </a:t>
            </a:r>
            <a:r>
              <a:rPr lang="it-IT" dirty="0" err="1"/>
              <a:t>could</a:t>
            </a:r>
            <a:r>
              <a:rPr lang="it-IT" dirty="0"/>
              <a:t> </a:t>
            </a:r>
            <a:r>
              <a:rPr lang="it-IT" dirty="0" err="1"/>
              <a:t>harm</a:t>
            </a:r>
            <a:endParaRPr lang="it-IT" dirty="0"/>
          </a:p>
        </p:txBody>
      </p:sp>
      <p:pic>
        <p:nvPicPr>
          <p:cNvPr id="9" name="Immagine 8">
            <a:extLst>
              <a:ext uri="{FF2B5EF4-FFF2-40B4-BE49-F238E27FC236}">
                <a16:creationId xmlns:a16="http://schemas.microsoft.com/office/drawing/2014/main" id="{BEA8F732-C761-154E-A755-D514F3D623AE}"/>
              </a:ext>
            </a:extLst>
          </p:cNvPr>
          <p:cNvPicPr>
            <a:picLocks noChangeAspect="1"/>
          </p:cNvPicPr>
          <p:nvPr/>
        </p:nvPicPr>
        <p:blipFill>
          <a:blip r:embed="rId2"/>
          <a:stretch>
            <a:fillRect/>
          </a:stretch>
        </p:blipFill>
        <p:spPr>
          <a:xfrm>
            <a:off x="1290319" y="1078712"/>
            <a:ext cx="2674621" cy="3723072"/>
          </a:xfrm>
          <a:prstGeom prst="rect">
            <a:avLst/>
          </a:prstGeom>
        </p:spPr>
      </p:pic>
      <p:sp>
        <p:nvSpPr>
          <p:cNvPr id="6" name="Segnaposto testo 5">
            <a:extLst>
              <a:ext uri="{FF2B5EF4-FFF2-40B4-BE49-F238E27FC236}">
                <a16:creationId xmlns:a16="http://schemas.microsoft.com/office/drawing/2014/main" id="{3C9F76D6-87F9-1F44-B0DD-6D02C4B2BDA9}"/>
              </a:ext>
            </a:extLst>
          </p:cNvPr>
          <p:cNvSpPr>
            <a:spLocks noGrp="1"/>
          </p:cNvSpPr>
          <p:nvPr>
            <p:ph type="body" sz="quarter" idx="11"/>
          </p:nvPr>
        </p:nvSpPr>
        <p:spPr/>
        <p:txBody>
          <a:bodyPr/>
          <a:lstStyle/>
          <a:p>
            <a:r>
              <a:rPr lang="it-IT" dirty="0">
                <a:hlinkClick r:id="rId3"/>
              </a:rPr>
              <a:t>https://ibmandtheholocaust.com/</a:t>
            </a:r>
            <a:r>
              <a:rPr lang="it-IT" dirty="0"/>
              <a:t>  </a:t>
            </a:r>
          </a:p>
          <a:p>
            <a:endParaRPr lang="it-IT" dirty="0"/>
          </a:p>
        </p:txBody>
      </p:sp>
      <p:pic>
        <p:nvPicPr>
          <p:cNvPr id="8" name="Segnaposto contenuto 7">
            <a:extLst>
              <a:ext uri="{FF2B5EF4-FFF2-40B4-BE49-F238E27FC236}">
                <a16:creationId xmlns:a16="http://schemas.microsoft.com/office/drawing/2014/main" id="{B7E0CC37-7A38-0D4C-978A-B0695F3978A5}"/>
              </a:ext>
            </a:extLst>
          </p:cNvPr>
          <p:cNvPicPr>
            <a:picLocks noGrp="1" noChangeAspect="1" noChangeArrowheads="1"/>
          </p:cNvPicPr>
          <p:nvPr>
            <p:ph type="pic" sz="quarter" idx="12"/>
          </p:nvPr>
        </p:nvPicPr>
        <p:blipFill rotWithShape="1">
          <a:blip r:embed="rId4">
            <a:extLst>
              <a:ext uri="{28A0092B-C50C-407E-A947-70E740481C1C}">
                <a14:useLocalDpi xmlns:a14="http://schemas.microsoft.com/office/drawing/2010/main" val="0"/>
              </a:ext>
            </a:extLst>
          </a:blip>
          <a:srcRect l="-252" r="-936"/>
          <a:stretch/>
        </p:blipFill>
        <p:spPr bwMode="auto">
          <a:xfrm>
            <a:off x="5008880" y="1062455"/>
            <a:ext cx="2558733" cy="3739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sellaDiTesto 1">
            <a:extLst>
              <a:ext uri="{FF2B5EF4-FFF2-40B4-BE49-F238E27FC236}">
                <a16:creationId xmlns:a16="http://schemas.microsoft.com/office/drawing/2014/main" id="{3578675E-5A34-5740-AE37-92702E45CD07}"/>
              </a:ext>
            </a:extLst>
          </p:cNvPr>
          <p:cNvSpPr txBox="1"/>
          <p:nvPr/>
        </p:nvSpPr>
        <p:spPr>
          <a:xfrm>
            <a:off x="7765576" y="1801504"/>
            <a:ext cx="1084997" cy="1477328"/>
          </a:xfrm>
          <a:prstGeom prst="rect">
            <a:avLst/>
          </a:prstGeom>
          <a:noFill/>
        </p:spPr>
        <p:txBody>
          <a:bodyPr wrap="square" rtlCol="0">
            <a:spAutoFit/>
          </a:bodyPr>
          <a:lstStyle/>
          <a:p>
            <a:r>
              <a:rPr lang="it-IT" dirty="0"/>
              <a:t>T</a:t>
            </a:r>
            <a:r>
              <a:rPr lang="it-IE" dirty="0"/>
              <a:t>abulator/ card sorting system</a:t>
            </a:r>
          </a:p>
          <a:p>
            <a:endParaRPr lang="it-IE" dirty="0"/>
          </a:p>
        </p:txBody>
      </p:sp>
      <p:sp>
        <p:nvSpPr>
          <p:cNvPr id="3" name="CasellaDiTesto 2">
            <a:extLst>
              <a:ext uri="{FF2B5EF4-FFF2-40B4-BE49-F238E27FC236}">
                <a16:creationId xmlns:a16="http://schemas.microsoft.com/office/drawing/2014/main" id="{4CD8F7E1-E29F-8120-1107-E39A82D737D1}"/>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Tree>
    <p:extLst>
      <p:ext uri="{BB962C8B-B14F-4D97-AF65-F5344CB8AC3E}">
        <p14:creationId xmlns:p14="http://schemas.microsoft.com/office/powerpoint/2010/main" val="2075176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z="2400" dirty="0" err="1"/>
              <a:t>Uptake</a:t>
            </a:r>
            <a:r>
              <a:rPr lang="it-IT" sz="2400" dirty="0"/>
              <a:t> of data processing by private and public </a:t>
            </a:r>
            <a:r>
              <a:rPr lang="it-IT" sz="2400" dirty="0" err="1"/>
              <a:t>sectors</a:t>
            </a:r>
            <a:endParaRPr lang="en-GB" sz="2400" dirty="0"/>
          </a:p>
        </p:txBody>
      </p:sp>
      <p:sp>
        <p:nvSpPr>
          <p:cNvPr id="3" name="Content Placeholder 2"/>
          <p:cNvSpPr>
            <a:spLocks noGrp="1"/>
          </p:cNvSpPr>
          <p:nvPr>
            <p:ph idx="1"/>
          </p:nvPr>
        </p:nvSpPr>
        <p:spPr>
          <a:xfrm>
            <a:off x="1409700" y="2085696"/>
            <a:ext cx="6322219" cy="1473404"/>
          </a:xfrm>
        </p:spPr>
        <p:txBody>
          <a:bodyPr/>
          <a:lstStyle/>
          <a:p>
            <a:pPr algn="ctr"/>
            <a:r>
              <a:rPr lang="en-GB" dirty="0"/>
              <a:t>“</a:t>
            </a:r>
            <a:r>
              <a:rPr lang="en-GB" sz="1500" dirty="0"/>
              <a:t>While recent scientific discoveries and technological advances have opened vast prospects for economic, social and cultural progress, such developments may nevertheless endanger the rights and freedoms of individuals and will require continuing attention.” (</a:t>
            </a:r>
            <a:r>
              <a:rPr lang="it-IT" sz="1500" dirty="0"/>
              <a:t>1973 UN Proclamation of Teheran, </a:t>
            </a:r>
            <a:r>
              <a:rPr lang="en-GB" sz="1500" dirty="0"/>
              <a:t>§ 18)</a:t>
            </a:r>
          </a:p>
        </p:txBody>
      </p:sp>
      <p:grpSp>
        <p:nvGrpSpPr>
          <p:cNvPr id="4" name="Group 3"/>
          <p:cNvGrpSpPr/>
          <p:nvPr/>
        </p:nvGrpSpPr>
        <p:grpSpPr>
          <a:xfrm>
            <a:off x="483640" y="1237231"/>
            <a:ext cx="8426680" cy="632831"/>
            <a:chOff x="0" y="3434088"/>
            <a:chExt cx="3830706" cy="843774"/>
          </a:xfrm>
        </p:grpSpPr>
        <p:sp>
          <p:nvSpPr>
            <p:cNvPr id="5" name="Rectangle 4"/>
            <p:cNvSpPr/>
            <p:nvPr/>
          </p:nvSpPr>
          <p:spPr>
            <a:xfrm>
              <a:off x="0" y="3434088"/>
              <a:ext cx="3830706" cy="843774"/>
            </a:xfrm>
            <a:prstGeom prst="rect">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it-GB"/>
            </a:p>
          </p:txBody>
        </p:sp>
        <p:sp>
          <p:nvSpPr>
            <p:cNvPr id="6" name="Rectangle 5"/>
            <p:cNvSpPr/>
            <p:nvPr/>
          </p:nvSpPr>
          <p:spPr>
            <a:xfrm>
              <a:off x="0" y="3434088"/>
              <a:ext cx="3830706" cy="8437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marL="285750" indent="-285750" defTabSz="666750">
                <a:lnSpc>
                  <a:spcPct val="90000"/>
                </a:lnSpc>
                <a:spcBef>
                  <a:spcPct val="0"/>
                </a:spcBef>
                <a:spcAft>
                  <a:spcPct val="35000"/>
                </a:spcAft>
                <a:buFont typeface="Arial" panose="020B0604020202020204" pitchFamily="34" charset="0"/>
                <a:buChar char="•"/>
              </a:pPr>
              <a:r>
                <a:rPr lang="it-IT" altLang="it-IT" sz="1500" dirty="0" err="1"/>
                <a:t>Databanks</a:t>
              </a:r>
              <a:r>
                <a:rPr lang="it-IT" altLang="it-IT" sz="1500" dirty="0"/>
                <a:t> in Land of </a:t>
              </a:r>
              <a:r>
                <a:rPr lang="it-IT" altLang="it-IT" sz="1500" dirty="0" err="1"/>
                <a:t>Hessen</a:t>
              </a:r>
              <a:r>
                <a:rPr lang="it-IT" altLang="it-IT" sz="1500" dirty="0"/>
                <a:t>: processing </a:t>
              </a:r>
              <a:r>
                <a:rPr lang="it-IT" altLang="it-IT" sz="1500" dirty="0" err="1"/>
                <a:t>health</a:t>
              </a:r>
              <a:r>
                <a:rPr lang="it-IT" altLang="it-IT" sz="1500" dirty="0"/>
                <a:t> and </a:t>
              </a:r>
              <a:r>
                <a:rPr lang="it-IT" altLang="it-IT" sz="1500" dirty="0" err="1"/>
                <a:t>income-related</a:t>
              </a:r>
              <a:r>
                <a:rPr lang="it-IT" altLang="it-IT" sz="1500" dirty="0"/>
                <a:t> data </a:t>
              </a:r>
              <a:r>
                <a:rPr lang="it-IT" altLang="it-IT" sz="1500" dirty="0">
                  <a:sym typeface="Wingdings" pitchFamily="2" charset="2"/>
                </a:rPr>
                <a:t>Data </a:t>
              </a:r>
              <a:r>
                <a:rPr lang="it-IT" altLang="it-IT" sz="1500" dirty="0" err="1">
                  <a:sym typeface="Wingdings" pitchFamily="2" charset="2"/>
                </a:rPr>
                <a:t>Protection</a:t>
              </a:r>
              <a:r>
                <a:rPr lang="it-IT" altLang="it-IT" sz="1500" dirty="0">
                  <a:sym typeface="Wingdings" pitchFamily="2" charset="2"/>
                </a:rPr>
                <a:t> </a:t>
              </a:r>
              <a:r>
                <a:rPr lang="it-IT" altLang="it-IT" sz="1500" dirty="0" err="1">
                  <a:sym typeface="Wingdings" pitchFamily="2" charset="2"/>
                </a:rPr>
                <a:t>Act</a:t>
              </a:r>
              <a:r>
                <a:rPr lang="it-IT" altLang="it-IT" sz="1500" dirty="0">
                  <a:sym typeface="Wingdings" pitchFamily="2" charset="2"/>
                </a:rPr>
                <a:t> 1970</a:t>
              </a:r>
            </a:p>
            <a:p>
              <a:pPr marL="285750" indent="-285750" defTabSz="666750">
                <a:lnSpc>
                  <a:spcPct val="90000"/>
                </a:lnSpc>
                <a:spcBef>
                  <a:spcPct val="0"/>
                </a:spcBef>
                <a:spcAft>
                  <a:spcPct val="35000"/>
                </a:spcAft>
                <a:buFont typeface="Arial" panose="020B0604020202020204" pitchFamily="34" charset="0"/>
                <a:buChar char="•"/>
              </a:pPr>
              <a:r>
                <a:rPr lang="it-IT" altLang="it-IT" sz="1500" dirty="0" err="1">
                  <a:sym typeface="Wingdings" pitchFamily="2" charset="2"/>
                </a:rPr>
                <a:t>Parallel</a:t>
              </a:r>
              <a:r>
                <a:rPr lang="it-IT" altLang="it-IT" sz="1500" dirty="0">
                  <a:sym typeface="Wingdings" pitchFamily="2" charset="2"/>
                </a:rPr>
                <a:t> </a:t>
              </a:r>
              <a:r>
                <a:rPr lang="it-IT" altLang="it-IT" sz="1500" dirty="0" err="1">
                  <a:sym typeface="Wingdings" pitchFamily="2" charset="2"/>
                </a:rPr>
                <a:t>conversations</a:t>
              </a:r>
              <a:r>
                <a:rPr lang="it-IT" altLang="it-IT" sz="1500" dirty="0">
                  <a:sym typeface="Wingdings" pitchFamily="2" charset="2"/>
                </a:rPr>
                <a:t> </a:t>
              </a:r>
              <a:r>
                <a:rPr lang="it-IT" altLang="it-IT" sz="1500" dirty="0" err="1">
                  <a:sym typeface="Wingdings" pitchFamily="2" charset="2"/>
                </a:rPr>
                <a:t>elsewhere</a:t>
              </a:r>
              <a:r>
                <a:rPr lang="it-IT" altLang="it-IT" sz="1500" dirty="0">
                  <a:sym typeface="Wingdings" pitchFamily="2" charset="2"/>
                </a:rPr>
                <a:t>: </a:t>
              </a:r>
              <a:r>
                <a:rPr lang="it-IT" altLang="it-IT" sz="1500" dirty="0" err="1">
                  <a:sym typeface="Wingdings" pitchFamily="2" charset="2"/>
                </a:rPr>
                <a:t>Sweden</a:t>
              </a:r>
              <a:r>
                <a:rPr lang="it-IT" altLang="it-IT" sz="1500" dirty="0">
                  <a:sym typeface="Wingdings" pitchFamily="2" charset="2"/>
                </a:rPr>
                <a:t> (1973); United States (1973 report*)</a:t>
              </a:r>
              <a:endParaRPr lang="it-IT" altLang="it-IT" sz="1500" dirty="0"/>
            </a:p>
          </p:txBody>
        </p:sp>
      </p:grpSp>
      <p:graphicFrame>
        <p:nvGraphicFramePr>
          <p:cNvPr id="7" name="Diagram 6"/>
          <p:cNvGraphicFramePr/>
          <p:nvPr>
            <p:extLst>
              <p:ext uri="{D42A27DB-BD31-4B8C-83A1-F6EECF244321}">
                <p14:modId xmlns:p14="http://schemas.microsoft.com/office/powerpoint/2010/main" val="95063560"/>
              </p:ext>
            </p:extLst>
          </p:nvPr>
        </p:nvGraphicFramePr>
        <p:xfrm>
          <a:off x="2411760" y="3149795"/>
          <a:ext cx="4572000" cy="1578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3914673" y="3684622"/>
            <a:ext cx="1566174" cy="715581"/>
          </a:xfrm>
          <a:prstGeom prst="rect">
            <a:avLst/>
          </a:prstGeom>
          <a:noFill/>
        </p:spPr>
        <p:txBody>
          <a:bodyPr wrap="square" rtlCol="0">
            <a:spAutoFit/>
          </a:bodyPr>
          <a:lstStyle/>
          <a:p>
            <a:pPr algn="ctr"/>
            <a:r>
              <a:rPr lang="en-GB" sz="1350" dirty="0"/>
              <a:t>Fair information/</a:t>
            </a:r>
          </a:p>
          <a:p>
            <a:pPr algn="ctr"/>
            <a:r>
              <a:rPr lang="en-GB" sz="1350" dirty="0"/>
              <a:t>data protection principles</a:t>
            </a:r>
          </a:p>
        </p:txBody>
      </p:sp>
      <p:sp>
        <p:nvSpPr>
          <p:cNvPr id="10" name="CasellaDiTesto 9">
            <a:extLst>
              <a:ext uri="{FF2B5EF4-FFF2-40B4-BE49-F238E27FC236}">
                <a16:creationId xmlns:a16="http://schemas.microsoft.com/office/drawing/2014/main" id="{AB54E425-1B1D-174A-54D8-9E9B625C4FB4}"/>
              </a:ext>
            </a:extLst>
          </p:cNvPr>
          <p:cNvSpPr txBox="1"/>
          <p:nvPr/>
        </p:nvSpPr>
        <p:spPr>
          <a:xfrm>
            <a:off x="0" y="4557736"/>
            <a:ext cx="3201517" cy="246221"/>
          </a:xfrm>
          <a:prstGeom prst="rect">
            <a:avLst/>
          </a:prstGeom>
          <a:noFill/>
        </p:spPr>
        <p:txBody>
          <a:bodyPr wrap="none" rtlCol="0">
            <a:spAutoFit/>
          </a:bodyPr>
          <a:lstStyle/>
          <a:p>
            <a:r>
              <a:rPr lang="it-IE" sz="1000" dirty="0"/>
              <a:t>* </a:t>
            </a:r>
            <a:r>
              <a:rPr lang="it-IT" sz="1000" dirty="0">
                <a:hlinkClick r:id="rId8"/>
              </a:rPr>
              <a:t>https://www.justice.gov/opcl/docs/rec-com-rights.pdf</a:t>
            </a:r>
            <a:r>
              <a:rPr lang="it-IT" sz="1000" dirty="0"/>
              <a:t> </a:t>
            </a:r>
            <a:endParaRPr lang="it-IE" sz="1000" dirty="0"/>
          </a:p>
        </p:txBody>
      </p:sp>
      <p:sp>
        <p:nvSpPr>
          <p:cNvPr id="11" name="CasellaDiTesto 10">
            <a:extLst>
              <a:ext uri="{FF2B5EF4-FFF2-40B4-BE49-F238E27FC236}">
                <a16:creationId xmlns:a16="http://schemas.microsoft.com/office/drawing/2014/main" id="{58F05F09-C4D9-CD75-CBF8-091E83669F70}"/>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Tree>
    <p:extLst>
      <p:ext uri="{BB962C8B-B14F-4D97-AF65-F5344CB8AC3E}">
        <p14:creationId xmlns:p14="http://schemas.microsoft.com/office/powerpoint/2010/main" val="42735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7" grpId="0">
        <p:bldAsOne/>
      </p:bldGraphic>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4"/>
          <p:cNvGrpSpPr>
            <a:grpSpLocks/>
          </p:cNvGrpSpPr>
          <p:nvPr/>
        </p:nvGrpSpPr>
        <p:grpSpPr bwMode="auto">
          <a:xfrm>
            <a:off x="774020" y="1150092"/>
            <a:ext cx="7223758" cy="1908940"/>
            <a:chOff x="1019415" y="3091222"/>
            <a:chExt cx="7245268" cy="1827423"/>
          </a:xfrm>
        </p:grpSpPr>
        <p:sp>
          <p:nvSpPr>
            <p:cNvPr id="6" name="Rectangle 5"/>
            <p:cNvSpPr/>
            <p:nvPr/>
          </p:nvSpPr>
          <p:spPr>
            <a:xfrm>
              <a:off x="1019415" y="3091222"/>
              <a:ext cx="7245268" cy="632597"/>
            </a:xfrm>
            <a:prstGeom prst="rect">
              <a:avLst/>
            </a:pr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228950" tIns="228950" rIns="228950" bIns="228950" anchor="ctr"/>
            <a:lstStyle>
              <a:lvl1pPr defTabSz="1644650">
                <a:defRPr sz="2000">
                  <a:solidFill>
                    <a:schemeClr val="tx1"/>
                  </a:solidFill>
                  <a:latin typeface="Arial" pitchFamily="34" charset="0"/>
                  <a:ea typeface="MS PGothic" pitchFamily="34" charset="-128"/>
                </a:defRPr>
              </a:lvl1pPr>
              <a:lvl2pPr marL="742950" indent="-285750" defTabSz="1644650">
                <a:defRPr sz="2000">
                  <a:solidFill>
                    <a:schemeClr val="tx1"/>
                  </a:solidFill>
                  <a:latin typeface="Arial" pitchFamily="34" charset="0"/>
                  <a:ea typeface="MS PGothic" pitchFamily="34" charset="-128"/>
                </a:defRPr>
              </a:lvl2pPr>
              <a:lvl3pPr marL="1143000" indent="-228600" defTabSz="1644650">
                <a:defRPr sz="2000">
                  <a:solidFill>
                    <a:schemeClr val="tx1"/>
                  </a:solidFill>
                  <a:latin typeface="Arial" pitchFamily="34" charset="0"/>
                  <a:ea typeface="MS PGothic" pitchFamily="34" charset="-128"/>
                </a:defRPr>
              </a:lvl3pPr>
              <a:lvl4pPr marL="1600200" indent="-228600" defTabSz="1644650">
                <a:defRPr sz="2000">
                  <a:solidFill>
                    <a:schemeClr val="tx1"/>
                  </a:solidFill>
                  <a:latin typeface="Arial" pitchFamily="34" charset="0"/>
                  <a:ea typeface="MS PGothic" pitchFamily="34" charset="-128"/>
                </a:defRPr>
              </a:lvl4pPr>
              <a:lvl5pPr marL="2057400" indent="-228600" defTabSz="1644650">
                <a:defRPr sz="2000">
                  <a:solidFill>
                    <a:schemeClr val="tx1"/>
                  </a:solidFill>
                  <a:latin typeface="Arial" pitchFamily="34" charset="0"/>
                  <a:ea typeface="MS PGothic" pitchFamily="34" charset="-128"/>
                </a:defRPr>
              </a:lvl5pPr>
              <a:lvl6pPr marL="2514600" indent="-228600" defTabSz="164465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defTabSz="164465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defTabSz="164465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defTabSz="164465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a:lnSpc>
                  <a:spcPct val="90000"/>
                </a:lnSpc>
                <a:spcAft>
                  <a:spcPct val="35000"/>
                </a:spcAft>
                <a:defRPr/>
              </a:pPr>
              <a:r>
                <a:rPr lang="en-GB" altLang="en-US" sz="1350" dirty="0"/>
                <a:t>Art. 12 UDHR (1948)</a:t>
              </a:r>
            </a:p>
          </p:txBody>
        </p:sp>
        <p:sp>
          <p:nvSpPr>
            <p:cNvPr id="7" name="Left Arrow 6"/>
            <p:cNvSpPr/>
            <p:nvPr/>
          </p:nvSpPr>
          <p:spPr>
            <a:xfrm rot="13034669">
              <a:off x="5286622" y="3668631"/>
              <a:ext cx="721279" cy="523160"/>
            </a:xfrm>
            <a:prstGeom prst="lef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it-GB"/>
            </a:p>
          </p:txBody>
        </p:sp>
        <p:sp>
          <p:nvSpPr>
            <p:cNvPr id="8" name="Freeform 7"/>
            <p:cNvSpPr/>
            <p:nvPr/>
          </p:nvSpPr>
          <p:spPr>
            <a:xfrm>
              <a:off x="5642962" y="4217672"/>
              <a:ext cx="2599709" cy="700973"/>
            </a:xfrm>
            <a:custGeom>
              <a:avLst/>
              <a:gdLst>
                <a:gd name="connsiteX0" fmla="*/ 0 w 1827847"/>
                <a:gd name="connsiteY0" fmla="*/ 146228 h 1462278"/>
                <a:gd name="connsiteX1" fmla="*/ 146228 w 1827847"/>
                <a:gd name="connsiteY1" fmla="*/ 0 h 1462278"/>
                <a:gd name="connsiteX2" fmla="*/ 1681619 w 1827847"/>
                <a:gd name="connsiteY2" fmla="*/ 0 h 1462278"/>
                <a:gd name="connsiteX3" fmla="*/ 1827847 w 1827847"/>
                <a:gd name="connsiteY3" fmla="*/ 146228 h 1462278"/>
                <a:gd name="connsiteX4" fmla="*/ 1827847 w 1827847"/>
                <a:gd name="connsiteY4" fmla="*/ 1316050 h 1462278"/>
                <a:gd name="connsiteX5" fmla="*/ 1681619 w 1827847"/>
                <a:gd name="connsiteY5" fmla="*/ 1462278 h 1462278"/>
                <a:gd name="connsiteX6" fmla="*/ 146228 w 1827847"/>
                <a:gd name="connsiteY6" fmla="*/ 1462278 h 1462278"/>
                <a:gd name="connsiteX7" fmla="*/ 0 w 1827847"/>
                <a:gd name="connsiteY7" fmla="*/ 1316050 h 1462278"/>
                <a:gd name="connsiteX8" fmla="*/ 0 w 1827847"/>
                <a:gd name="connsiteY8" fmla="*/ 146228 h 14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847" h="1462278">
                  <a:moveTo>
                    <a:pt x="0" y="146228"/>
                  </a:moveTo>
                  <a:cubicBezTo>
                    <a:pt x="0" y="65469"/>
                    <a:pt x="65469" y="0"/>
                    <a:pt x="146228" y="0"/>
                  </a:cubicBezTo>
                  <a:lnTo>
                    <a:pt x="1681619" y="0"/>
                  </a:lnTo>
                  <a:cubicBezTo>
                    <a:pt x="1762378" y="0"/>
                    <a:pt x="1827847" y="65469"/>
                    <a:pt x="1827847" y="146228"/>
                  </a:cubicBezTo>
                  <a:lnTo>
                    <a:pt x="1827847" y="1316050"/>
                  </a:lnTo>
                  <a:cubicBezTo>
                    <a:pt x="1827847" y="1396809"/>
                    <a:pt x="1762378" y="1462278"/>
                    <a:pt x="1681619" y="1462278"/>
                  </a:cubicBezTo>
                  <a:lnTo>
                    <a:pt x="146228" y="1462278"/>
                  </a:lnTo>
                  <a:cubicBezTo>
                    <a:pt x="65469" y="1462278"/>
                    <a:pt x="0" y="1396809"/>
                    <a:pt x="0" y="1316050"/>
                  </a:cubicBezTo>
                  <a:lnTo>
                    <a:pt x="0" y="146228"/>
                  </a:lnTo>
                  <a:close/>
                </a:path>
              </a:pathLst>
            </a:custGeom>
            <a:solidFill>
              <a:schemeClr val="accent3">
                <a:lumMod val="20000"/>
                <a:lumOff val="8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57839" tIns="57839" rIns="57839" bIns="57839" spcCol="1270" anchor="ctr"/>
            <a:lstStyle/>
            <a:p>
              <a:pPr algn="ctr" defTabSz="600075">
                <a:lnSpc>
                  <a:spcPct val="90000"/>
                </a:lnSpc>
                <a:spcAft>
                  <a:spcPct val="35000"/>
                </a:spcAft>
                <a:defRPr/>
              </a:pPr>
              <a:r>
                <a:rPr lang="en-GB" sz="1350" dirty="0"/>
                <a:t>1966. International Covenant on Civil and Political Rights (ICCPR)</a:t>
              </a:r>
            </a:p>
          </p:txBody>
        </p:sp>
        <p:sp>
          <p:nvSpPr>
            <p:cNvPr id="10" name="Freeform 9"/>
            <p:cNvSpPr/>
            <p:nvPr/>
          </p:nvSpPr>
          <p:spPr>
            <a:xfrm>
              <a:off x="1901734" y="4238409"/>
              <a:ext cx="2256209" cy="594967"/>
            </a:xfrm>
            <a:custGeom>
              <a:avLst/>
              <a:gdLst>
                <a:gd name="connsiteX0" fmla="*/ 0 w 1827847"/>
                <a:gd name="connsiteY0" fmla="*/ 146228 h 1462278"/>
                <a:gd name="connsiteX1" fmla="*/ 146228 w 1827847"/>
                <a:gd name="connsiteY1" fmla="*/ 0 h 1462278"/>
                <a:gd name="connsiteX2" fmla="*/ 1681619 w 1827847"/>
                <a:gd name="connsiteY2" fmla="*/ 0 h 1462278"/>
                <a:gd name="connsiteX3" fmla="*/ 1827847 w 1827847"/>
                <a:gd name="connsiteY3" fmla="*/ 146228 h 1462278"/>
                <a:gd name="connsiteX4" fmla="*/ 1827847 w 1827847"/>
                <a:gd name="connsiteY4" fmla="*/ 1316050 h 1462278"/>
                <a:gd name="connsiteX5" fmla="*/ 1681619 w 1827847"/>
                <a:gd name="connsiteY5" fmla="*/ 1462278 h 1462278"/>
                <a:gd name="connsiteX6" fmla="*/ 146228 w 1827847"/>
                <a:gd name="connsiteY6" fmla="*/ 1462278 h 1462278"/>
                <a:gd name="connsiteX7" fmla="*/ 0 w 1827847"/>
                <a:gd name="connsiteY7" fmla="*/ 1316050 h 1462278"/>
                <a:gd name="connsiteX8" fmla="*/ 0 w 1827847"/>
                <a:gd name="connsiteY8" fmla="*/ 146228 h 14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847" h="1462278">
                  <a:moveTo>
                    <a:pt x="0" y="146228"/>
                  </a:moveTo>
                  <a:cubicBezTo>
                    <a:pt x="0" y="65469"/>
                    <a:pt x="65469" y="0"/>
                    <a:pt x="146228" y="0"/>
                  </a:cubicBezTo>
                  <a:lnTo>
                    <a:pt x="1681619" y="0"/>
                  </a:lnTo>
                  <a:cubicBezTo>
                    <a:pt x="1762378" y="0"/>
                    <a:pt x="1827847" y="65469"/>
                    <a:pt x="1827847" y="146228"/>
                  </a:cubicBezTo>
                  <a:lnTo>
                    <a:pt x="1827847" y="1316050"/>
                  </a:lnTo>
                  <a:cubicBezTo>
                    <a:pt x="1827847" y="1396809"/>
                    <a:pt x="1762378" y="1462278"/>
                    <a:pt x="1681619" y="1462278"/>
                  </a:cubicBezTo>
                  <a:lnTo>
                    <a:pt x="146228" y="1462278"/>
                  </a:lnTo>
                  <a:cubicBezTo>
                    <a:pt x="65469" y="1462278"/>
                    <a:pt x="0" y="1396809"/>
                    <a:pt x="0" y="1316050"/>
                  </a:cubicBezTo>
                  <a:lnTo>
                    <a:pt x="0" y="146228"/>
                  </a:lnTo>
                  <a:close/>
                </a:path>
              </a:pathLst>
            </a:custGeom>
            <a:solidFill>
              <a:schemeClr val="accent3">
                <a:lumMod val="20000"/>
                <a:lumOff val="80000"/>
              </a:schemeClr>
            </a:solidFill>
          </p:spPr>
          <p:style>
            <a:lnRef idx="1">
              <a:schemeClr val="accent5"/>
            </a:lnRef>
            <a:fillRef idx="2">
              <a:schemeClr val="accent5"/>
            </a:fillRef>
            <a:effectRef idx="1">
              <a:schemeClr val="accent5"/>
            </a:effectRef>
            <a:fontRef idx="minor">
              <a:schemeClr val="dk1"/>
            </a:fontRef>
          </p:style>
          <p:txBody>
            <a:bodyPr lIns="57839" tIns="57839" rIns="57839" bIns="57839" spcCol="1270" anchor="ctr"/>
            <a:lstStyle/>
            <a:p>
              <a:pPr algn="ctr" defTabSz="600075">
                <a:lnSpc>
                  <a:spcPct val="90000"/>
                </a:lnSpc>
                <a:spcAft>
                  <a:spcPct val="35000"/>
                </a:spcAft>
                <a:defRPr/>
              </a:pPr>
              <a:r>
                <a:rPr lang="en-GB" sz="1350" dirty="0"/>
                <a:t>1950. European Convention on Human Rights (ECHR)</a:t>
              </a:r>
            </a:p>
          </p:txBody>
        </p:sp>
      </p:grpSp>
      <p:sp>
        <p:nvSpPr>
          <p:cNvPr id="11" name="Left Arrow 10"/>
          <p:cNvSpPr/>
          <p:nvPr/>
        </p:nvSpPr>
        <p:spPr>
          <a:xfrm rot="18804327">
            <a:off x="3227064" y="1754973"/>
            <a:ext cx="676275" cy="546497"/>
          </a:xfrm>
          <a:prstGeom prst="lef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it-GB"/>
          </a:p>
        </p:txBody>
      </p:sp>
      <p:sp>
        <p:nvSpPr>
          <p:cNvPr id="17412" name="Text Placeholder 2"/>
          <p:cNvSpPr>
            <a:spLocks noGrp="1" noChangeArrowheads="1"/>
          </p:cNvSpPr>
          <p:nvPr>
            <p:ph type="body" sz="quarter" idx="11"/>
          </p:nvPr>
        </p:nvSpPr>
        <p:spPr>
          <a:xfrm>
            <a:off x="571659" y="325073"/>
            <a:ext cx="6905546" cy="621506"/>
          </a:xfrm>
        </p:spPr>
        <p:txBody>
          <a:bodyPr/>
          <a:lstStyle/>
          <a:p>
            <a:pPr>
              <a:spcBef>
                <a:spcPct val="0"/>
              </a:spcBef>
            </a:pPr>
            <a:r>
              <a:rPr lang="it-IT" sz="2400" dirty="0"/>
              <a:t>Data </a:t>
            </a:r>
            <a:r>
              <a:rPr lang="it-IT" sz="2400" dirty="0" err="1"/>
              <a:t>protection</a:t>
            </a:r>
            <a:r>
              <a:rPr lang="it-IT" sz="2400" dirty="0"/>
              <a:t> </a:t>
            </a:r>
            <a:r>
              <a:rPr lang="it-IT" sz="2400" dirty="0" err="1"/>
              <a:t>becomes</a:t>
            </a:r>
            <a:r>
              <a:rPr lang="it-IT" sz="2400" dirty="0"/>
              <a:t> information privacy and, in the EU, a self-standing </a:t>
            </a:r>
            <a:r>
              <a:rPr lang="it-IT" sz="2400" dirty="0" err="1"/>
              <a:t>right</a:t>
            </a:r>
            <a:endParaRPr lang="en-US" altLang="it-IT" sz="2600" dirty="0">
              <a:latin typeface="+mj-lt"/>
              <a:ea typeface="+mj-ea"/>
              <a:cs typeface="+mj-cs"/>
            </a:endParaRPr>
          </a:p>
        </p:txBody>
      </p:sp>
      <p:sp>
        <p:nvSpPr>
          <p:cNvPr id="2" name="Freeform 9">
            <a:extLst>
              <a:ext uri="{FF2B5EF4-FFF2-40B4-BE49-F238E27FC236}">
                <a16:creationId xmlns:a16="http://schemas.microsoft.com/office/drawing/2014/main" id="{36360812-BE25-40D7-7166-CC0BBBB6B46E}"/>
              </a:ext>
            </a:extLst>
          </p:cNvPr>
          <p:cNvSpPr/>
          <p:nvPr/>
        </p:nvSpPr>
        <p:spPr bwMode="auto">
          <a:xfrm>
            <a:off x="2144856" y="3841426"/>
            <a:ext cx="2427144" cy="621507"/>
          </a:xfrm>
          <a:custGeom>
            <a:avLst/>
            <a:gdLst>
              <a:gd name="connsiteX0" fmla="*/ 0 w 1827847"/>
              <a:gd name="connsiteY0" fmla="*/ 146228 h 1462278"/>
              <a:gd name="connsiteX1" fmla="*/ 146228 w 1827847"/>
              <a:gd name="connsiteY1" fmla="*/ 0 h 1462278"/>
              <a:gd name="connsiteX2" fmla="*/ 1681619 w 1827847"/>
              <a:gd name="connsiteY2" fmla="*/ 0 h 1462278"/>
              <a:gd name="connsiteX3" fmla="*/ 1827847 w 1827847"/>
              <a:gd name="connsiteY3" fmla="*/ 146228 h 1462278"/>
              <a:gd name="connsiteX4" fmla="*/ 1827847 w 1827847"/>
              <a:gd name="connsiteY4" fmla="*/ 1316050 h 1462278"/>
              <a:gd name="connsiteX5" fmla="*/ 1681619 w 1827847"/>
              <a:gd name="connsiteY5" fmla="*/ 1462278 h 1462278"/>
              <a:gd name="connsiteX6" fmla="*/ 146228 w 1827847"/>
              <a:gd name="connsiteY6" fmla="*/ 1462278 h 1462278"/>
              <a:gd name="connsiteX7" fmla="*/ 0 w 1827847"/>
              <a:gd name="connsiteY7" fmla="*/ 1316050 h 1462278"/>
              <a:gd name="connsiteX8" fmla="*/ 0 w 1827847"/>
              <a:gd name="connsiteY8" fmla="*/ 146228 h 14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847" h="1462278">
                <a:moveTo>
                  <a:pt x="0" y="146228"/>
                </a:moveTo>
                <a:cubicBezTo>
                  <a:pt x="0" y="65469"/>
                  <a:pt x="65469" y="0"/>
                  <a:pt x="146228" y="0"/>
                </a:cubicBezTo>
                <a:lnTo>
                  <a:pt x="1681619" y="0"/>
                </a:lnTo>
                <a:cubicBezTo>
                  <a:pt x="1762378" y="0"/>
                  <a:pt x="1827847" y="65469"/>
                  <a:pt x="1827847" y="146228"/>
                </a:cubicBezTo>
                <a:lnTo>
                  <a:pt x="1827847" y="1316050"/>
                </a:lnTo>
                <a:cubicBezTo>
                  <a:pt x="1827847" y="1396809"/>
                  <a:pt x="1762378" y="1462278"/>
                  <a:pt x="1681619" y="1462278"/>
                </a:cubicBezTo>
                <a:lnTo>
                  <a:pt x="146228" y="1462278"/>
                </a:lnTo>
                <a:cubicBezTo>
                  <a:pt x="65469" y="1462278"/>
                  <a:pt x="0" y="1396809"/>
                  <a:pt x="0" y="1316050"/>
                </a:cubicBezTo>
                <a:lnTo>
                  <a:pt x="0" y="146228"/>
                </a:lnTo>
                <a:close/>
              </a:path>
            </a:pathLst>
          </a:custGeom>
        </p:spPr>
        <p:style>
          <a:lnRef idx="1">
            <a:schemeClr val="accent1"/>
          </a:lnRef>
          <a:fillRef idx="3">
            <a:schemeClr val="accent1"/>
          </a:fillRef>
          <a:effectRef idx="2">
            <a:schemeClr val="accent1"/>
          </a:effectRef>
          <a:fontRef idx="minor">
            <a:schemeClr val="lt1"/>
          </a:fontRef>
        </p:style>
        <p:txBody>
          <a:bodyPr lIns="57839" tIns="57839" rIns="57839" bIns="57839" spcCol="1270" anchor="ctr"/>
          <a:lstStyle/>
          <a:p>
            <a:pPr algn="ctr" defTabSz="600075">
              <a:lnSpc>
                <a:spcPct val="90000"/>
              </a:lnSpc>
              <a:spcAft>
                <a:spcPct val="35000"/>
              </a:spcAft>
              <a:defRPr/>
            </a:pPr>
            <a:r>
              <a:rPr lang="en-GB" sz="1350" dirty="0"/>
              <a:t>2001. Charter of Fundamental Rights of the </a:t>
            </a:r>
            <a:r>
              <a:rPr lang="en-GB" sz="1350" b="1" dirty="0"/>
              <a:t>European Union</a:t>
            </a:r>
          </a:p>
        </p:txBody>
      </p:sp>
      <p:sp>
        <p:nvSpPr>
          <p:cNvPr id="3" name="Left Arrow 10">
            <a:extLst>
              <a:ext uri="{FF2B5EF4-FFF2-40B4-BE49-F238E27FC236}">
                <a16:creationId xmlns:a16="http://schemas.microsoft.com/office/drawing/2014/main" id="{1603DD12-E737-931D-6E5B-4FA86D2B62FC}"/>
              </a:ext>
            </a:extLst>
          </p:cNvPr>
          <p:cNvSpPr/>
          <p:nvPr/>
        </p:nvSpPr>
        <p:spPr>
          <a:xfrm rot="16200000">
            <a:off x="3134824" y="3170767"/>
            <a:ext cx="541577" cy="482148"/>
          </a:xfrm>
          <a:prstGeom prst="lef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it-GB"/>
          </a:p>
        </p:txBody>
      </p:sp>
      <p:sp>
        <p:nvSpPr>
          <p:cNvPr id="4" name="Freeform 9">
            <a:extLst>
              <a:ext uri="{FF2B5EF4-FFF2-40B4-BE49-F238E27FC236}">
                <a16:creationId xmlns:a16="http://schemas.microsoft.com/office/drawing/2014/main" id="{38EF6865-F358-544C-E3EF-7089879807CC}"/>
              </a:ext>
            </a:extLst>
          </p:cNvPr>
          <p:cNvSpPr/>
          <p:nvPr/>
        </p:nvSpPr>
        <p:spPr bwMode="auto">
          <a:xfrm>
            <a:off x="200651" y="3412119"/>
            <a:ext cx="1146739" cy="903464"/>
          </a:xfrm>
          <a:custGeom>
            <a:avLst/>
            <a:gdLst>
              <a:gd name="connsiteX0" fmla="*/ 0 w 1827847"/>
              <a:gd name="connsiteY0" fmla="*/ 146228 h 1462278"/>
              <a:gd name="connsiteX1" fmla="*/ 146228 w 1827847"/>
              <a:gd name="connsiteY1" fmla="*/ 0 h 1462278"/>
              <a:gd name="connsiteX2" fmla="*/ 1681619 w 1827847"/>
              <a:gd name="connsiteY2" fmla="*/ 0 h 1462278"/>
              <a:gd name="connsiteX3" fmla="*/ 1827847 w 1827847"/>
              <a:gd name="connsiteY3" fmla="*/ 146228 h 1462278"/>
              <a:gd name="connsiteX4" fmla="*/ 1827847 w 1827847"/>
              <a:gd name="connsiteY4" fmla="*/ 1316050 h 1462278"/>
              <a:gd name="connsiteX5" fmla="*/ 1681619 w 1827847"/>
              <a:gd name="connsiteY5" fmla="*/ 1462278 h 1462278"/>
              <a:gd name="connsiteX6" fmla="*/ 146228 w 1827847"/>
              <a:gd name="connsiteY6" fmla="*/ 1462278 h 1462278"/>
              <a:gd name="connsiteX7" fmla="*/ 0 w 1827847"/>
              <a:gd name="connsiteY7" fmla="*/ 1316050 h 1462278"/>
              <a:gd name="connsiteX8" fmla="*/ 0 w 1827847"/>
              <a:gd name="connsiteY8" fmla="*/ 146228 h 14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847" h="1462278">
                <a:moveTo>
                  <a:pt x="0" y="146228"/>
                </a:moveTo>
                <a:cubicBezTo>
                  <a:pt x="0" y="65469"/>
                  <a:pt x="65469" y="0"/>
                  <a:pt x="146228" y="0"/>
                </a:cubicBezTo>
                <a:lnTo>
                  <a:pt x="1681619" y="0"/>
                </a:lnTo>
                <a:cubicBezTo>
                  <a:pt x="1762378" y="0"/>
                  <a:pt x="1827847" y="65469"/>
                  <a:pt x="1827847" y="146228"/>
                </a:cubicBezTo>
                <a:lnTo>
                  <a:pt x="1827847" y="1316050"/>
                </a:lnTo>
                <a:cubicBezTo>
                  <a:pt x="1827847" y="1396809"/>
                  <a:pt x="1762378" y="1462278"/>
                  <a:pt x="1681619" y="1462278"/>
                </a:cubicBezTo>
                <a:lnTo>
                  <a:pt x="146228" y="1462278"/>
                </a:lnTo>
                <a:cubicBezTo>
                  <a:pt x="65469" y="1462278"/>
                  <a:pt x="0" y="1396809"/>
                  <a:pt x="0" y="1316050"/>
                </a:cubicBezTo>
                <a:lnTo>
                  <a:pt x="0" y="146228"/>
                </a:lnTo>
                <a:close/>
              </a:path>
            </a:pathLst>
          </a:custGeom>
          <a:solidFill>
            <a:srgbClr val="92D050"/>
          </a:solidFill>
        </p:spPr>
        <p:style>
          <a:lnRef idx="1">
            <a:schemeClr val="accent5"/>
          </a:lnRef>
          <a:fillRef idx="2">
            <a:schemeClr val="accent5"/>
          </a:fillRef>
          <a:effectRef idx="1">
            <a:schemeClr val="accent5"/>
          </a:effectRef>
          <a:fontRef idx="minor">
            <a:schemeClr val="dk1"/>
          </a:fontRef>
        </p:style>
        <p:txBody>
          <a:bodyPr lIns="57839" tIns="57839" rIns="57839" bIns="57839" spcCol="1270" anchor="ctr"/>
          <a:lstStyle/>
          <a:p>
            <a:pPr algn="ctr" defTabSz="600075">
              <a:lnSpc>
                <a:spcPct val="90000"/>
              </a:lnSpc>
              <a:spcAft>
                <a:spcPct val="35000"/>
              </a:spcAft>
              <a:defRPr/>
            </a:pPr>
            <a:r>
              <a:rPr lang="en-GB" sz="1350" b="1" dirty="0"/>
              <a:t>IE</a:t>
            </a:r>
            <a:r>
              <a:rPr lang="en-GB" sz="1350" dirty="0"/>
              <a:t> Human rights Act 2003 &amp; Irish constitution</a:t>
            </a:r>
          </a:p>
        </p:txBody>
      </p:sp>
      <p:sp>
        <p:nvSpPr>
          <p:cNvPr id="5" name="Left Arrow 10">
            <a:extLst>
              <a:ext uri="{FF2B5EF4-FFF2-40B4-BE49-F238E27FC236}">
                <a16:creationId xmlns:a16="http://schemas.microsoft.com/office/drawing/2014/main" id="{4F46E022-44DB-2D40-76F0-9BF02D19C3C9}"/>
              </a:ext>
            </a:extLst>
          </p:cNvPr>
          <p:cNvSpPr/>
          <p:nvPr/>
        </p:nvSpPr>
        <p:spPr>
          <a:xfrm rot="19359084">
            <a:off x="888995" y="2694199"/>
            <a:ext cx="667374" cy="546497"/>
          </a:xfrm>
          <a:prstGeom prst="lef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it-GB"/>
          </a:p>
        </p:txBody>
      </p:sp>
      <p:pic>
        <p:nvPicPr>
          <p:cNvPr id="12" name="Immagine 11">
            <a:extLst>
              <a:ext uri="{FF2B5EF4-FFF2-40B4-BE49-F238E27FC236}">
                <a16:creationId xmlns:a16="http://schemas.microsoft.com/office/drawing/2014/main" id="{49557238-BB5E-EB53-5887-CCCD8680C73F}"/>
              </a:ext>
            </a:extLst>
          </p:cNvPr>
          <p:cNvPicPr>
            <a:picLocks noChangeAspect="1"/>
          </p:cNvPicPr>
          <p:nvPr/>
        </p:nvPicPr>
        <p:blipFill>
          <a:blip r:embed="rId3"/>
          <a:stretch>
            <a:fillRect/>
          </a:stretch>
        </p:blipFill>
        <p:spPr>
          <a:xfrm>
            <a:off x="7861818" y="2348452"/>
            <a:ext cx="1122680" cy="875954"/>
          </a:xfrm>
          <a:prstGeom prst="rect">
            <a:avLst/>
          </a:prstGeom>
        </p:spPr>
      </p:pic>
      <p:grpSp>
        <p:nvGrpSpPr>
          <p:cNvPr id="13" name="Gruppo 12">
            <a:extLst>
              <a:ext uri="{FF2B5EF4-FFF2-40B4-BE49-F238E27FC236}">
                <a16:creationId xmlns:a16="http://schemas.microsoft.com/office/drawing/2014/main" id="{57EB212D-D4D8-0862-A395-D47E378002C6}"/>
              </a:ext>
            </a:extLst>
          </p:cNvPr>
          <p:cNvGrpSpPr/>
          <p:nvPr/>
        </p:nvGrpSpPr>
        <p:grpSpPr>
          <a:xfrm>
            <a:off x="4572000" y="3816671"/>
            <a:ext cx="1395937" cy="732243"/>
            <a:chOff x="5357420" y="1992157"/>
            <a:chExt cx="1904535" cy="926672"/>
          </a:xfrm>
        </p:grpSpPr>
        <p:sp>
          <p:nvSpPr>
            <p:cNvPr id="14" name="Rettangolo con angoli arrotondati 13">
              <a:extLst>
                <a:ext uri="{FF2B5EF4-FFF2-40B4-BE49-F238E27FC236}">
                  <a16:creationId xmlns:a16="http://schemas.microsoft.com/office/drawing/2014/main" id="{6BA21461-F6B8-8816-660A-12F49B320039}"/>
                </a:ext>
              </a:extLst>
            </p:cNvPr>
            <p:cNvSpPr/>
            <p:nvPr/>
          </p:nvSpPr>
          <p:spPr>
            <a:xfrm>
              <a:off x="5357420" y="1992157"/>
              <a:ext cx="1904535" cy="926672"/>
            </a:xfrm>
            <a:prstGeom prst="roundRect">
              <a:avLst>
                <a:gd name="adj" fmla="val 10000"/>
              </a:avLst>
            </a:prstGeom>
            <a:blipFill dpi="0" rotWithShape="0">
              <a:blip r:embed="rId4">
                <a:extLst>
                  <a:ext uri="{28A0092B-C50C-407E-A947-70E740481C1C}">
                    <a14:useLocalDpi xmlns:a14="http://schemas.microsoft.com/office/drawing/2010/main" val="0"/>
                  </a:ext>
                </a:extLst>
              </a:blip>
              <a:srcRect/>
              <a:stretch>
                <a:fillRect l="13599" r="13599"/>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it-GB"/>
            </a:p>
          </p:txBody>
        </p:sp>
        <p:sp>
          <p:nvSpPr>
            <p:cNvPr id="15" name="CasellaDiTesto 14">
              <a:extLst>
                <a:ext uri="{FF2B5EF4-FFF2-40B4-BE49-F238E27FC236}">
                  <a16:creationId xmlns:a16="http://schemas.microsoft.com/office/drawing/2014/main" id="{08203D84-8FCD-8B3F-C64E-05AB5B45125C}"/>
                </a:ext>
              </a:extLst>
            </p:cNvPr>
            <p:cNvSpPr txBox="1"/>
            <p:nvPr/>
          </p:nvSpPr>
          <p:spPr>
            <a:xfrm>
              <a:off x="5384561" y="2019298"/>
              <a:ext cx="1850253" cy="8723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endParaRPr lang="en-GB" sz="1200" kern="1200" dirty="0"/>
            </a:p>
          </p:txBody>
        </p:sp>
      </p:grpSp>
      <p:pic>
        <p:nvPicPr>
          <p:cNvPr id="16" name="Immagine 15">
            <a:extLst>
              <a:ext uri="{FF2B5EF4-FFF2-40B4-BE49-F238E27FC236}">
                <a16:creationId xmlns:a16="http://schemas.microsoft.com/office/drawing/2014/main" id="{3EC5BA72-4EF4-0132-F07F-DEEE8EA60EEA}"/>
              </a:ext>
            </a:extLst>
          </p:cNvPr>
          <p:cNvPicPr>
            <a:picLocks noChangeAspect="1"/>
          </p:cNvPicPr>
          <p:nvPr/>
        </p:nvPicPr>
        <p:blipFill>
          <a:blip r:embed="rId5"/>
          <a:stretch>
            <a:fillRect/>
          </a:stretch>
        </p:blipFill>
        <p:spPr>
          <a:xfrm>
            <a:off x="3852939" y="2240432"/>
            <a:ext cx="1083574" cy="904963"/>
          </a:xfrm>
          <a:prstGeom prst="rect">
            <a:avLst/>
          </a:prstGeom>
        </p:spPr>
      </p:pic>
      <p:sp>
        <p:nvSpPr>
          <p:cNvPr id="17" name="CasellaDiTesto 16">
            <a:extLst>
              <a:ext uri="{FF2B5EF4-FFF2-40B4-BE49-F238E27FC236}">
                <a16:creationId xmlns:a16="http://schemas.microsoft.com/office/drawing/2014/main" id="{63A606E2-746E-F277-7C98-0EC290E5CF6A}"/>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
        <p:nvSpPr>
          <p:cNvPr id="9" name="CasellaDiTesto 8">
            <a:extLst>
              <a:ext uri="{FF2B5EF4-FFF2-40B4-BE49-F238E27FC236}">
                <a16:creationId xmlns:a16="http://schemas.microsoft.com/office/drawing/2014/main" id="{6EA540DB-C9C9-267B-E902-F2760C18D2CD}"/>
              </a:ext>
            </a:extLst>
          </p:cNvPr>
          <p:cNvSpPr txBox="1"/>
          <p:nvPr/>
        </p:nvSpPr>
        <p:spPr>
          <a:xfrm>
            <a:off x="5987830" y="3881136"/>
            <a:ext cx="2591991" cy="646331"/>
          </a:xfrm>
          <a:prstGeom prst="rect">
            <a:avLst/>
          </a:prstGeom>
          <a:noFill/>
        </p:spPr>
        <p:txBody>
          <a:bodyPr wrap="square" rtlCol="0">
            <a:spAutoFit/>
          </a:bodyPr>
          <a:lstStyle/>
          <a:p>
            <a:r>
              <a:rPr lang="it-IT" dirty="0" err="1"/>
              <a:t>Right</a:t>
            </a:r>
            <a:r>
              <a:rPr lang="it-IT" dirty="0"/>
              <a:t> to p</a:t>
            </a:r>
            <a:r>
              <a:rPr lang="it-GB" dirty="0"/>
              <a:t>rivacy + </a:t>
            </a:r>
          </a:p>
          <a:p>
            <a:r>
              <a:rPr lang="it-GB" dirty="0"/>
              <a:t>right to data protection</a:t>
            </a:r>
          </a:p>
        </p:txBody>
      </p:sp>
    </p:spTree>
    <p:extLst>
      <p:ext uri="{BB962C8B-B14F-4D97-AF65-F5344CB8AC3E}">
        <p14:creationId xmlns:p14="http://schemas.microsoft.com/office/powerpoint/2010/main" val="1370632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1646EA-FDB7-7684-432C-14D37CDB4865}"/>
              </a:ext>
            </a:extLst>
          </p:cNvPr>
          <p:cNvSpPr>
            <a:spLocks noGrp="1"/>
          </p:cNvSpPr>
          <p:nvPr>
            <p:ph type="title"/>
          </p:nvPr>
        </p:nvSpPr>
        <p:spPr/>
        <p:txBody>
          <a:bodyPr/>
          <a:lstStyle/>
          <a:p>
            <a:r>
              <a:rPr lang="it-GB" dirty="0"/>
              <a:t>Part 2: explaining this funny diagram </a:t>
            </a:r>
          </a:p>
        </p:txBody>
      </p:sp>
      <p:sp>
        <p:nvSpPr>
          <p:cNvPr id="4" name="Segnaposto testo 3">
            <a:extLst>
              <a:ext uri="{FF2B5EF4-FFF2-40B4-BE49-F238E27FC236}">
                <a16:creationId xmlns:a16="http://schemas.microsoft.com/office/drawing/2014/main" id="{8AE14CC3-BB74-A77F-3EC9-EEABD76AFD5D}"/>
              </a:ext>
            </a:extLst>
          </p:cNvPr>
          <p:cNvSpPr>
            <a:spLocks noGrp="1"/>
          </p:cNvSpPr>
          <p:nvPr>
            <p:ph type="body" sz="quarter" idx="11"/>
          </p:nvPr>
        </p:nvSpPr>
        <p:spPr/>
        <p:txBody>
          <a:bodyPr/>
          <a:lstStyle/>
          <a:p>
            <a:endParaRPr lang="it-GB" dirty="0"/>
          </a:p>
        </p:txBody>
      </p:sp>
      <p:grpSp>
        <p:nvGrpSpPr>
          <p:cNvPr id="5" name="Gruppo 4">
            <a:extLst>
              <a:ext uri="{FF2B5EF4-FFF2-40B4-BE49-F238E27FC236}">
                <a16:creationId xmlns:a16="http://schemas.microsoft.com/office/drawing/2014/main" id="{38947C95-985C-D1FE-C948-19949FE51443}"/>
              </a:ext>
            </a:extLst>
          </p:cNvPr>
          <p:cNvGrpSpPr/>
          <p:nvPr/>
        </p:nvGrpSpPr>
        <p:grpSpPr>
          <a:xfrm>
            <a:off x="4506461" y="998733"/>
            <a:ext cx="2490176" cy="3633809"/>
            <a:chOff x="537509" y="1200058"/>
            <a:chExt cx="2490176" cy="3146034"/>
          </a:xfrm>
        </p:grpSpPr>
        <p:sp>
          <p:nvSpPr>
            <p:cNvPr id="6" name="Triangolo 5">
              <a:extLst>
                <a:ext uri="{FF2B5EF4-FFF2-40B4-BE49-F238E27FC236}">
                  <a16:creationId xmlns:a16="http://schemas.microsoft.com/office/drawing/2014/main" id="{9D22EB2D-B55A-454C-81E9-F62F69590B0D}"/>
                </a:ext>
              </a:extLst>
            </p:cNvPr>
            <p:cNvSpPr/>
            <p:nvPr/>
          </p:nvSpPr>
          <p:spPr>
            <a:xfrm>
              <a:off x="1114336" y="1200058"/>
              <a:ext cx="1289094" cy="1186168"/>
            </a:xfrm>
            <a:prstGeom prst="triangl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highlight>
                  <a:srgbClr val="FFFF00"/>
                </a:highlight>
              </a:endParaRPr>
            </a:p>
          </p:txBody>
        </p:sp>
        <p:sp>
          <p:nvSpPr>
            <p:cNvPr id="7" name="Rettangolo 6">
              <a:extLst>
                <a:ext uri="{FF2B5EF4-FFF2-40B4-BE49-F238E27FC236}">
                  <a16:creationId xmlns:a16="http://schemas.microsoft.com/office/drawing/2014/main" id="{FB700E2B-E952-640A-B898-8932B343871B}"/>
                </a:ext>
              </a:extLst>
            </p:cNvPr>
            <p:cNvSpPr/>
            <p:nvPr/>
          </p:nvSpPr>
          <p:spPr>
            <a:xfrm>
              <a:off x="1107191" y="3891421"/>
              <a:ext cx="1296237"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highlight>
                  <a:srgbClr val="FFFF00"/>
                </a:highlight>
              </a:endParaRPr>
            </a:p>
          </p:txBody>
        </p:sp>
        <p:sp>
          <p:nvSpPr>
            <p:cNvPr id="8" name="CasellaDiTesto 7">
              <a:extLst>
                <a:ext uri="{FF2B5EF4-FFF2-40B4-BE49-F238E27FC236}">
                  <a16:creationId xmlns:a16="http://schemas.microsoft.com/office/drawing/2014/main" id="{3A0ED00C-ECB7-DA9E-EC05-C23BDEC4DF89}"/>
                </a:ext>
              </a:extLst>
            </p:cNvPr>
            <p:cNvSpPr txBox="1"/>
            <p:nvPr/>
          </p:nvSpPr>
          <p:spPr>
            <a:xfrm>
              <a:off x="810030" y="1968283"/>
              <a:ext cx="1833383" cy="319756"/>
            </a:xfrm>
            <a:prstGeom prst="rect">
              <a:avLst/>
            </a:prstGeom>
            <a:noFill/>
          </p:spPr>
          <p:txBody>
            <a:bodyPr wrap="square" rtlCol="0">
              <a:spAutoFit/>
            </a:bodyPr>
            <a:lstStyle/>
            <a:p>
              <a:pPr algn="ctr"/>
              <a:r>
                <a:rPr lang="it-GB" dirty="0">
                  <a:highlight>
                    <a:srgbClr val="FFFF00"/>
                  </a:highlight>
                </a:rPr>
                <a:t>Charter, TFEU </a:t>
              </a:r>
            </a:p>
          </p:txBody>
        </p:sp>
        <p:sp>
          <p:nvSpPr>
            <p:cNvPr id="9" name="Rettangolo 8">
              <a:extLst>
                <a:ext uri="{FF2B5EF4-FFF2-40B4-BE49-F238E27FC236}">
                  <a16:creationId xmlns:a16="http://schemas.microsoft.com/office/drawing/2014/main" id="{59EFC48B-E011-A6E9-3047-BF5C96751661}"/>
                </a:ext>
              </a:extLst>
            </p:cNvPr>
            <p:cNvSpPr/>
            <p:nvPr/>
          </p:nvSpPr>
          <p:spPr>
            <a:xfrm>
              <a:off x="1114336" y="2376985"/>
              <a:ext cx="1296237"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highlight>
                  <a:srgbClr val="FFFF00"/>
                </a:highlight>
              </a:endParaRPr>
            </a:p>
          </p:txBody>
        </p:sp>
        <p:sp>
          <p:nvSpPr>
            <p:cNvPr id="10" name="CasellaDiTesto 9">
              <a:extLst>
                <a:ext uri="{FF2B5EF4-FFF2-40B4-BE49-F238E27FC236}">
                  <a16:creationId xmlns:a16="http://schemas.microsoft.com/office/drawing/2014/main" id="{82C7F3EE-A9E0-18E3-4532-0E00D77E917E}"/>
                </a:ext>
              </a:extLst>
            </p:cNvPr>
            <p:cNvSpPr txBox="1"/>
            <p:nvPr/>
          </p:nvSpPr>
          <p:spPr>
            <a:xfrm>
              <a:off x="1441586" y="2490588"/>
              <a:ext cx="760147" cy="319756"/>
            </a:xfrm>
            <a:prstGeom prst="rect">
              <a:avLst/>
            </a:prstGeom>
            <a:noFill/>
          </p:spPr>
          <p:txBody>
            <a:bodyPr wrap="square" rtlCol="0">
              <a:spAutoFit/>
            </a:bodyPr>
            <a:lstStyle/>
            <a:p>
              <a:r>
                <a:rPr lang="it-GB" b="1" dirty="0">
                  <a:highlight>
                    <a:srgbClr val="FFFF00"/>
                  </a:highlight>
                </a:rPr>
                <a:t>GDPR</a:t>
              </a:r>
            </a:p>
          </p:txBody>
        </p:sp>
        <p:sp>
          <p:nvSpPr>
            <p:cNvPr id="11" name="CasellaDiTesto 10">
              <a:extLst>
                <a:ext uri="{FF2B5EF4-FFF2-40B4-BE49-F238E27FC236}">
                  <a16:creationId xmlns:a16="http://schemas.microsoft.com/office/drawing/2014/main" id="{CB982BDA-BE5B-1B61-8633-ABBACC8E08B9}"/>
                </a:ext>
              </a:extLst>
            </p:cNvPr>
            <p:cNvSpPr txBox="1"/>
            <p:nvPr/>
          </p:nvSpPr>
          <p:spPr>
            <a:xfrm>
              <a:off x="783917" y="3959014"/>
              <a:ext cx="1997361" cy="319756"/>
            </a:xfrm>
            <a:prstGeom prst="rect">
              <a:avLst/>
            </a:prstGeom>
            <a:noFill/>
          </p:spPr>
          <p:txBody>
            <a:bodyPr wrap="square" rtlCol="0">
              <a:spAutoFit/>
            </a:bodyPr>
            <a:lstStyle/>
            <a:p>
              <a:pPr algn="ctr"/>
              <a:r>
                <a:rPr lang="it-GB" dirty="0">
                  <a:highlight>
                    <a:srgbClr val="FFFF00"/>
                  </a:highlight>
                </a:rPr>
                <a:t>Technical measures</a:t>
              </a:r>
            </a:p>
          </p:txBody>
        </p:sp>
        <p:sp>
          <p:nvSpPr>
            <p:cNvPr id="12" name="Rettangolo 11">
              <a:extLst>
                <a:ext uri="{FF2B5EF4-FFF2-40B4-BE49-F238E27FC236}">
                  <a16:creationId xmlns:a16="http://schemas.microsoft.com/office/drawing/2014/main" id="{BA9013F8-D20D-25C4-4FE6-19AED88168BF}"/>
                </a:ext>
              </a:extLst>
            </p:cNvPr>
            <p:cNvSpPr/>
            <p:nvPr/>
          </p:nvSpPr>
          <p:spPr>
            <a:xfrm>
              <a:off x="862043" y="3048259"/>
              <a:ext cx="1919235"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highlight>
                  <a:srgbClr val="FFFF00"/>
                </a:highlight>
              </a:endParaRPr>
            </a:p>
          </p:txBody>
        </p:sp>
        <p:sp>
          <p:nvSpPr>
            <p:cNvPr id="13" name="CasellaDiTesto 12">
              <a:extLst>
                <a:ext uri="{FF2B5EF4-FFF2-40B4-BE49-F238E27FC236}">
                  <a16:creationId xmlns:a16="http://schemas.microsoft.com/office/drawing/2014/main" id="{0E13379A-24C6-B13D-4DB2-E3E966469770}"/>
                </a:ext>
              </a:extLst>
            </p:cNvPr>
            <p:cNvSpPr txBox="1"/>
            <p:nvPr/>
          </p:nvSpPr>
          <p:spPr>
            <a:xfrm>
              <a:off x="537509" y="3032310"/>
              <a:ext cx="2490176" cy="559572"/>
            </a:xfrm>
            <a:prstGeom prst="rect">
              <a:avLst/>
            </a:prstGeom>
            <a:noFill/>
          </p:spPr>
          <p:txBody>
            <a:bodyPr wrap="square" rtlCol="0">
              <a:spAutoFit/>
            </a:bodyPr>
            <a:lstStyle/>
            <a:p>
              <a:pPr algn="ctr"/>
              <a:r>
                <a:rPr lang="it-IT" dirty="0" err="1">
                  <a:highlight>
                    <a:srgbClr val="FFFF00"/>
                  </a:highlight>
                </a:rPr>
                <a:t>N</a:t>
              </a:r>
              <a:r>
                <a:rPr lang="it-GB" dirty="0">
                  <a:highlight>
                    <a:srgbClr val="FFFF00"/>
                  </a:highlight>
                </a:rPr>
                <a:t>ational laws, international standards</a:t>
              </a:r>
            </a:p>
          </p:txBody>
        </p:sp>
      </p:grpSp>
      <p:graphicFrame>
        <p:nvGraphicFramePr>
          <p:cNvPr id="14" name="Diagramma 13">
            <a:extLst>
              <a:ext uri="{FF2B5EF4-FFF2-40B4-BE49-F238E27FC236}">
                <a16:creationId xmlns:a16="http://schemas.microsoft.com/office/drawing/2014/main" id="{5AD30FC2-3EBE-FA6F-4520-4CBCDDC5CF69}"/>
              </a:ext>
            </a:extLst>
          </p:cNvPr>
          <p:cNvGraphicFramePr/>
          <p:nvPr>
            <p:extLst>
              <p:ext uri="{D42A27DB-BD31-4B8C-83A1-F6EECF244321}">
                <p14:modId xmlns:p14="http://schemas.microsoft.com/office/powerpoint/2010/main" val="3061181592"/>
              </p:ext>
            </p:extLst>
          </p:nvPr>
        </p:nvGraphicFramePr>
        <p:xfrm>
          <a:off x="1149319" y="1454748"/>
          <a:ext cx="3380238" cy="313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asellaDiTesto 15">
            <a:extLst>
              <a:ext uri="{FF2B5EF4-FFF2-40B4-BE49-F238E27FC236}">
                <a16:creationId xmlns:a16="http://schemas.microsoft.com/office/drawing/2014/main" id="{51BC86FF-A5AB-4D28-33D3-38D7502D78AF}"/>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
        <p:nvSpPr>
          <p:cNvPr id="3" name="Nuvola 2">
            <a:extLst>
              <a:ext uri="{FF2B5EF4-FFF2-40B4-BE49-F238E27FC236}">
                <a16:creationId xmlns:a16="http://schemas.microsoft.com/office/drawing/2014/main" id="{3025C823-0BDE-6F99-F274-B668651F3761}"/>
              </a:ext>
            </a:extLst>
          </p:cNvPr>
          <p:cNvSpPr/>
          <p:nvPr/>
        </p:nvSpPr>
        <p:spPr>
          <a:xfrm>
            <a:off x="-51480" y="1058210"/>
            <a:ext cx="1510264" cy="1167722"/>
          </a:xfrm>
          <a:prstGeom prst="cloud">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8" name="CasellaDiTesto 17">
            <a:extLst>
              <a:ext uri="{FF2B5EF4-FFF2-40B4-BE49-F238E27FC236}">
                <a16:creationId xmlns:a16="http://schemas.microsoft.com/office/drawing/2014/main" id="{3FB26BAF-BB47-D014-B70E-B675F51C685F}"/>
              </a:ext>
            </a:extLst>
          </p:cNvPr>
          <p:cNvSpPr txBox="1"/>
          <p:nvPr/>
        </p:nvSpPr>
        <p:spPr>
          <a:xfrm>
            <a:off x="0" y="1210210"/>
            <a:ext cx="1387216" cy="646331"/>
          </a:xfrm>
          <a:prstGeom prst="rect">
            <a:avLst/>
          </a:prstGeom>
          <a:noFill/>
        </p:spPr>
        <p:txBody>
          <a:bodyPr wrap="square" rtlCol="0">
            <a:spAutoFit/>
          </a:bodyPr>
          <a:lstStyle/>
          <a:p>
            <a:r>
              <a:rPr lang="it-IT" dirty="0"/>
              <a:t>M</a:t>
            </a:r>
            <a:r>
              <a:rPr lang="it-GB" dirty="0"/>
              <a:t>oral entitlements</a:t>
            </a:r>
          </a:p>
        </p:txBody>
      </p:sp>
      <p:sp>
        <p:nvSpPr>
          <p:cNvPr id="15" name="CasellaDiTesto 14">
            <a:extLst>
              <a:ext uri="{FF2B5EF4-FFF2-40B4-BE49-F238E27FC236}">
                <a16:creationId xmlns:a16="http://schemas.microsoft.com/office/drawing/2014/main" id="{580825E8-593B-5C8C-9BAC-F8E38AA13C53}"/>
              </a:ext>
            </a:extLst>
          </p:cNvPr>
          <p:cNvSpPr txBox="1"/>
          <p:nvPr/>
        </p:nvSpPr>
        <p:spPr>
          <a:xfrm>
            <a:off x="78486" y="4585486"/>
            <a:ext cx="3041818" cy="246221"/>
          </a:xfrm>
          <a:prstGeom prst="rect">
            <a:avLst/>
          </a:prstGeom>
          <a:noFill/>
        </p:spPr>
        <p:txBody>
          <a:bodyPr wrap="square" rtlCol="0">
            <a:spAutoFit/>
          </a:bodyPr>
          <a:lstStyle/>
          <a:p>
            <a:r>
              <a:rPr lang="it-GB" sz="1000" dirty="0"/>
              <a:t>Adapted from Porcedda (forthcoming 2024)</a:t>
            </a:r>
          </a:p>
        </p:txBody>
      </p:sp>
    </p:spTree>
    <p:extLst>
      <p:ext uri="{BB962C8B-B14F-4D97-AF65-F5344CB8AC3E}">
        <p14:creationId xmlns:p14="http://schemas.microsoft.com/office/powerpoint/2010/main" val="3857447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1646EA-FDB7-7684-432C-14D37CDB4865}"/>
              </a:ext>
            </a:extLst>
          </p:cNvPr>
          <p:cNvSpPr>
            <a:spLocks noGrp="1"/>
          </p:cNvSpPr>
          <p:nvPr>
            <p:ph type="title"/>
          </p:nvPr>
        </p:nvSpPr>
        <p:spPr/>
        <p:txBody>
          <a:bodyPr/>
          <a:lstStyle/>
          <a:p>
            <a:r>
              <a:rPr lang="it-GB" dirty="0"/>
              <a:t>Moral entitlements are empty without legal grounding</a:t>
            </a:r>
          </a:p>
        </p:txBody>
      </p:sp>
      <p:sp>
        <p:nvSpPr>
          <p:cNvPr id="4" name="Segnaposto testo 3">
            <a:extLst>
              <a:ext uri="{FF2B5EF4-FFF2-40B4-BE49-F238E27FC236}">
                <a16:creationId xmlns:a16="http://schemas.microsoft.com/office/drawing/2014/main" id="{8AE14CC3-BB74-A77F-3EC9-EEABD76AFD5D}"/>
              </a:ext>
            </a:extLst>
          </p:cNvPr>
          <p:cNvSpPr>
            <a:spLocks noGrp="1"/>
          </p:cNvSpPr>
          <p:nvPr>
            <p:ph type="body" sz="quarter" idx="11"/>
          </p:nvPr>
        </p:nvSpPr>
        <p:spPr/>
        <p:txBody>
          <a:bodyPr/>
          <a:lstStyle/>
          <a:p>
            <a:r>
              <a:rPr lang="it-GB" dirty="0"/>
              <a:t>They need a hook in primary or constitutional law</a:t>
            </a:r>
          </a:p>
        </p:txBody>
      </p:sp>
      <p:graphicFrame>
        <p:nvGraphicFramePr>
          <p:cNvPr id="14" name="Diagramma 13">
            <a:extLst>
              <a:ext uri="{FF2B5EF4-FFF2-40B4-BE49-F238E27FC236}">
                <a16:creationId xmlns:a16="http://schemas.microsoft.com/office/drawing/2014/main" id="{5AD30FC2-3EBE-FA6F-4520-4CBCDDC5CF69}"/>
              </a:ext>
            </a:extLst>
          </p:cNvPr>
          <p:cNvGraphicFramePr/>
          <p:nvPr>
            <p:extLst>
              <p:ext uri="{D42A27DB-BD31-4B8C-83A1-F6EECF244321}">
                <p14:modId xmlns:p14="http://schemas.microsoft.com/office/powerpoint/2010/main" val="487568318"/>
              </p:ext>
            </p:extLst>
          </p:nvPr>
        </p:nvGraphicFramePr>
        <p:xfrm>
          <a:off x="153296" y="1308781"/>
          <a:ext cx="3380238" cy="313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asellaDiTesto 15">
            <a:extLst>
              <a:ext uri="{FF2B5EF4-FFF2-40B4-BE49-F238E27FC236}">
                <a16:creationId xmlns:a16="http://schemas.microsoft.com/office/drawing/2014/main" id="{51BC86FF-A5AB-4D28-33D3-38D7502D78AF}"/>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
        <p:nvSpPr>
          <p:cNvPr id="15" name="Freeform 7">
            <a:extLst>
              <a:ext uri="{FF2B5EF4-FFF2-40B4-BE49-F238E27FC236}">
                <a16:creationId xmlns:a16="http://schemas.microsoft.com/office/drawing/2014/main" id="{F0B32463-465E-FDBC-C3AD-1BFB24451C98}"/>
              </a:ext>
            </a:extLst>
          </p:cNvPr>
          <p:cNvSpPr/>
          <p:nvPr/>
        </p:nvSpPr>
        <p:spPr bwMode="auto">
          <a:xfrm>
            <a:off x="3428940" y="1107006"/>
            <a:ext cx="5256101" cy="1161291"/>
          </a:xfrm>
          <a:custGeom>
            <a:avLst/>
            <a:gdLst>
              <a:gd name="connsiteX0" fmla="*/ 0 w 1827847"/>
              <a:gd name="connsiteY0" fmla="*/ 146228 h 1462278"/>
              <a:gd name="connsiteX1" fmla="*/ 146228 w 1827847"/>
              <a:gd name="connsiteY1" fmla="*/ 0 h 1462278"/>
              <a:gd name="connsiteX2" fmla="*/ 1681619 w 1827847"/>
              <a:gd name="connsiteY2" fmla="*/ 0 h 1462278"/>
              <a:gd name="connsiteX3" fmla="*/ 1827847 w 1827847"/>
              <a:gd name="connsiteY3" fmla="*/ 146228 h 1462278"/>
              <a:gd name="connsiteX4" fmla="*/ 1827847 w 1827847"/>
              <a:gd name="connsiteY4" fmla="*/ 1316050 h 1462278"/>
              <a:gd name="connsiteX5" fmla="*/ 1681619 w 1827847"/>
              <a:gd name="connsiteY5" fmla="*/ 1462278 h 1462278"/>
              <a:gd name="connsiteX6" fmla="*/ 146228 w 1827847"/>
              <a:gd name="connsiteY6" fmla="*/ 1462278 h 1462278"/>
              <a:gd name="connsiteX7" fmla="*/ 0 w 1827847"/>
              <a:gd name="connsiteY7" fmla="*/ 1316050 h 1462278"/>
              <a:gd name="connsiteX8" fmla="*/ 0 w 1827847"/>
              <a:gd name="connsiteY8" fmla="*/ 146228 h 14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847" h="1462278">
                <a:moveTo>
                  <a:pt x="0" y="146228"/>
                </a:moveTo>
                <a:cubicBezTo>
                  <a:pt x="0" y="65469"/>
                  <a:pt x="65469" y="0"/>
                  <a:pt x="146228" y="0"/>
                </a:cubicBezTo>
                <a:lnTo>
                  <a:pt x="1681619" y="0"/>
                </a:lnTo>
                <a:cubicBezTo>
                  <a:pt x="1762378" y="0"/>
                  <a:pt x="1827847" y="65469"/>
                  <a:pt x="1827847" y="146228"/>
                </a:cubicBezTo>
                <a:lnTo>
                  <a:pt x="1827847" y="1316050"/>
                </a:lnTo>
                <a:cubicBezTo>
                  <a:pt x="1827847" y="1396809"/>
                  <a:pt x="1762378" y="1462278"/>
                  <a:pt x="1681619" y="1462278"/>
                </a:cubicBezTo>
                <a:lnTo>
                  <a:pt x="146228" y="1462278"/>
                </a:lnTo>
                <a:cubicBezTo>
                  <a:pt x="65469" y="1462278"/>
                  <a:pt x="0" y="1396809"/>
                  <a:pt x="0" y="1316050"/>
                </a:cubicBezTo>
                <a:lnTo>
                  <a:pt x="0" y="146228"/>
                </a:lnTo>
                <a:close/>
              </a:path>
            </a:pathLst>
          </a:custGeom>
          <a:solidFill>
            <a:srgbClr val="006C9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57839" tIns="57839" rIns="57839" bIns="57839" spcCol="1270" anchor="ctr"/>
          <a:lstStyle/>
          <a:p>
            <a:pPr marL="0" lvl="1" algn="ctr">
              <a:lnSpc>
                <a:spcPct val="90000"/>
              </a:lnSpc>
              <a:spcAft>
                <a:spcPct val="15000"/>
              </a:spcAft>
              <a:defRPr/>
            </a:pPr>
            <a:endParaRPr lang="en-GB" sz="2000" dirty="0">
              <a:solidFill>
                <a:schemeClr val="bg1"/>
              </a:solidFill>
            </a:endParaRPr>
          </a:p>
          <a:p>
            <a:pPr marL="0" lvl="1" algn="ctr">
              <a:lnSpc>
                <a:spcPct val="90000"/>
              </a:lnSpc>
              <a:spcAft>
                <a:spcPct val="15000"/>
              </a:spcAft>
              <a:defRPr/>
            </a:pPr>
            <a:r>
              <a:rPr lang="it-IT" sz="2000" dirty="0" err="1">
                <a:solidFill>
                  <a:schemeClr val="bg1"/>
                </a:solidFill>
              </a:rPr>
              <a:t>Article</a:t>
            </a:r>
            <a:r>
              <a:rPr lang="it-IT" sz="2000" dirty="0">
                <a:solidFill>
                  <a:schemeClr val="bg1"/>
                </a:solidFill>
              </a:rPr>
              <a:t> 8 of the Charter </a:t>
            </a:r>
          </a:p>
          <a:p>
            <a:pPr marL="0" lvl="1" indent="0" algn="ctr">
              <a:lnSpc>
                <a:spcPct val="90000"/>
              </a:lnSpc>
              <a:spcAft>
                <a:spcPct val="15000"/>
              </a:spcAft>
              <a:defRPr/>
            </a:pPr>
            <a:r>
              <a:rPr lang="it-IT" altLang="it-IT" sz="2000" dirty="0" err="1">
                <a:solidFill>
                  <a:schemeClr val="bg1"/>
                </a:solidFill>
              </a:rPr>
              <a:t>Everyone</a:t>
            </a:r>
            <a:r>
              <a:rPr lang="it-IT" altLang="it-IT" sz="2000" dirty="0">
                <a:solidFill>
                  <a:schemeClr val="bg1"/>
                </a:solidFill>
              </a:rPr>
              <a:t> </a:t>
            </a:r>
            <a:r>
              <a:rPr lang="it-IT" altLang="it-IT" sz="2000" dirty="0" err="1">
                <a:solidFill>
                  <a:schemeClr val="bg1"/>
                </a:solidFill>
              </a:rPr>
              <a:t>has</a:t>
            </a:r>
            <a:r>
              <a:rPr lang="it-IT" altLang="it-IT" sz="2000" dirty="0">
                <a:solidFill>
                  <a:schemeClr val="bg1"/>
                </a:solidFill>
              </a:rPr>
              <a:t> the </a:t>
            </a:r>
            <a:r>
              <a:rPr lang="it-IT" altLang="it-IT" sz="2000" dirty="0" err="1">
                <a:solidFill>
                  <a:schemeClr val="bg1"/>
                </a:solidFill>
              </a:rPr>
              <a:t>right</a:t>
            </a:r>
            <a:r>
              <a:rPr lang="it-IT" altLang="it-IT" sz="2000" dirty="0">
                <a:solidFill>
                  <a:schemeClr val="bg1"/>
                </a:solidFill>
              </a:rPr>
              <a:t> to the </a:t>
            </a:r>
            <a:r>
              <a:rPr lang="it-IT" altLang="it-IT" sz="2000" dirty="0" err="1">
                <a:solidFill>
                  <a:schemeClr val="bg1"/>
                </a:solidFill>
              </a:rPr>
              <a:t>protection</a:t>
            </a:r>
            <a:r>
              <a:rPr lang="it-IT" altLang="it-IT" sz="2000" dirty="0">
                <a:solidFill>
                  <a:schemeClr val="bg1"/>
                </a:solidFill>
              </a:rPr>
              <a:t> of personal data </a:t>
            </a:r>
            <a:r>
              <a:rPr lang="it-IT" altLang="it-IT" sz="2000" dirty="0" err="1">
                <a:solidFill>
                  <a:schemeClr val="bg1"/>
                </a:solidFill>
              </a:rPr>
              <a:t>concerning</a:t>
            </a:r>
            <a:r>
              <a:rPr lang="it-IT" altLang="it-IT" sz="2000" dirty="0">
                <a:solidFill>
                  <a:schemeClr val="bg1"/>
                </a:solidFill>
              </a:rPr>
              <a:t> </a:t>
            </a:r>
            <a:r>
              <a:rPr lang="it-IT" altLang="it-IT" sz="2000" dirty="0" err="1">
                <a:solidFill>
                  <a:schemeClr val="bg1"/>
                </a:solidFill>
              </a:rPr>
              <a:t>him</a:t>
            </a:r>
            <a:r>
              <a:rPr lang="it-IT" altLang="it-IT" sz="2000" dirty="0">
                <a:solidFill>
                  <a:schemeClr val="bg1"/>
                </a:solidFill>
              </a:rPr>
              <a:t> or </a:t>
            </a:r>
            <a:r>
              <a:rPr lang="it-IT" altLang="it-IT" sz="2000" dirty="0" err="1">
                <a:solidFill>
                  <a:schemeClr val="bg1"/>
                </a:solidFill>
              </a:rPr>
              <a:t>her</a:t>
            </a:r>
            <a:endParaRPr lang="it-IT" altLang="it-IT" sz="2000" dirty="0">
              <a:solidFill>
                <a:schemeClr val="bg1"/>
              </a:solidFill>
            </a:endParaRPr>
          </a:p>
          <a:p>
            <a:pPr marL="0" lvl="1" indent="0">
              <a:lnSpc>
                <a:spcPct val="90000"/>
              </a:lnSpc>
              <a:spcAft>
                <a:spcPct val="15000"/>
              </a:spcAft>
              <a:defRPr/>
            </a:pPr>
            <a:endParaRPr lang="it-IT" altLang="it-IT" sz="2000" dirty="0">
              <a:solidFill>
                <a:schemeClr val="bg1"/>
              </a:solidFill>
            </a:endParaRPr>
          </a:p>
        </p:txBody>
      </p:sp>
      <p:sp>
        <p:nvSpPr>
          <p:cNvPr id="19" name="Segnaposto testo 9">
            <a:extLst>
              <a:ext uri="{FF2B5EF4-FFF2-40B4-BE49-F238E27FC236}">
                <a16:creationId xmlns:a16="http://schemas.microsoft.com/office/drawing/2014/main" id="{07104E5A-524F-7E59-AC74-DF0CBA26A043}"/>
              </a:ext>
            </a:extLst>
          </p:cNvPr>
          <p:cNvSpPr>
            <a:spLocks noGrp="1"/>
          </p:cNvSpPr>
          <p:nvPr>
            <p:ph type="body" sz="quarter" idx="10"/>
          </p:nvPr>
        </p:nvSpPr>
        <p:spPr>
          <a:xfrm>
            <a:off x="3253339" y="2320794"/>
            <a:ext cx="5607302" cy="2461025"/>
          </a:xfrm>
        </p:spPr>
        <p:txBody>
          <a:bodyPr/>
          <a:lstStyle/>
          <a:p>
            <a:pPr marL="0" indent="0" algn="ctr">
              <a:spcBef>
                <a:spcPts val="0"/>
              </a:spcBef>
              <a:buNone/>
            </a:pPr>
            <a:r>
              <a:rPr lang="it-IT" sz="1800" dirty="0" err="1"/>
              <a:t>Article</a:t>
            </a:r>
            <a:r>
              <a:rPr lang="it-IT" sz="1800" dirty="0"/>
              <a:t> 16 of the </a:t>
            </a:r>
            <a:r>
              <a:rPr lang="it-IT" sz="1800" dirty="0" err="1"/>
              <a:t>Treaty</a:t>
            </a:r>
            <a:r>
              <a:rPr lang="it-IT" sz="1800" dirty="0"/>
              <a:t> on the </a:t>
            </a:r>
            <a:r>
              <a:rPr lang="it-IT" sz="1800" dirty="0" err="1"/>
              <a:t>Functioning</a:t>
            </a:r>
            <a:r>
              <a:rPr lang="it-IT" sz="1800" dirty="0"/>
              <a:t> of the EU</a:t>
            </a:r>
          </a:p>
          <a:p>
            <a:pPr>
              <a:spcBef>
                <a:spcPts val="0"/>
              </a:spcBef>
            </a:pPr>
            <a:r>
              <a:rPr lang="it-IT" sz="1800" b="0" dirty="0"/>
              <a:t>1. </a:t>
            </a:r>
            <a:r>
              <a:rPr lang="it-IT" sz="1800" b="0" dirty="0" err="1"/>
              <a:t>Everyone</a:t>
            </a:r>
            <a:r>
              <a:rPr lang="it-IT" sz="1800" b="0" dirty="0"/>
              <a:t> </a:t>
            </a:r>
            <a:r>
              <a:rPr lang="it-IT" sz="1800" b="0" dirty="0" err="1"/>
              <a:t>has</a:t>
            </a:r>
            <a:r>
              <a:rPr lang="it-IT" sz="1800" b="0" dirty="0"/>
              <a:t> the right to the </a:t>
            </a:r>
            <a:r>
              <a:rPr lang="it-IT" sz="1800" b="0" dirty="0" err="1"/>
              <a:t>protection</a:t>
            </a:r>
            <a:r>
              <a:rPr lang="it-IT" sz="1800" b="0" dirty="0"/>
              <a:t> of personal data </a:t>
            </a:r>
            <a:r>
              <a:rPr lang="it-IT" sz="1800" b="0" dirty="0" err="1"/>
              <a:t>concerning</a:t>
            </a:r>
            <a:r>
              <a:rPr lang="it-IT" sz="1800" b="0" dirty="0"/>
              <a:t> </a:t>
            </a:r>
            <a:r>
              <a:rPr lang="it-IT" sz="1800" b="0" dirty="0" err="1"/>
              <a:t>them</a:t>
            </a:r>
            <a:r>
              <a:rPr lang="it-IT" sz="1800" b="0" dirty="0"/>
              <a:t>.</a:t>
            </a:r>
          </a:p>
          <a:p>
            <a:pPr>
              <a:spcBef>
                <a:spcPts val="0"/>
              </a:spcBef>
            </a:pPr>
            <a:r>
              <a:rPr lang="it-IT" sz="1800" b="0" dirty="0"/>
              <a:t>2.   The </a:t>
            </a:r>
            <a:r>
              <a:rPr lang="it-IT" sz="1800" b="0" dirty="0" err="1"/>
              <a:t>European</a:t>
            </a:r>
            <a:r>
              <a:rPr lang="it-IT" sz="1800" b="0" dirty="0"/>
              <a:t> </a:t>
            </a:r>
            <a:r>
              <a:rPr lang="it-IT" sz="1800" b="0" dirty="0" err="1"/>
              <a:t>Parliament</a:t>
            </a:r>
            <a:r>
              <a:rPr lang="it-IT" sz="1800" b="0" dirty="0"/>
              <a:t> and the </a:t>
            </a:r>
            <a:r>
              <a:rPr lang="it-IT" sz="1800" b="0" dirty="0" err="1"/>
              <a:t>Council</a:t>
            </a:r>
            <a:r>
              <a:rPr lang="it-IT" sz="1800" b="0" dirty="0"/>
              <a:t>, </a:t>
            </a:r>
            <a:r>
              <a:rPr lang="it-IT" sz="1800" b="0" dirty="0" err="1"/>
              <a:t>acting</a:t>
            </a:r>
            <a:r>
              <a:rPr lang="it-IT" sz="1800" b="0" dirty="0"/>
              <a:t> in </a:t>
            </a:r>
            <a:r>
              <a:rPr lang="it-IT" sz="1800" b="0" dirty="0" err="1"/>
              <a:t>accordance</a:t>
            </a:r>
            <a:r>
              <a:rPr lang="it-IT" sz="1800" b="0" dirty="0"/>
              <a:t> with the </a:t>
            </a:r>
            <a:r>
              <a:rPr lang="it-IT" sz="1800" b="0" dirty="0" err="1"/>
              <a:t>ordinary</a:t>
            </a:r>
            <a:r>
              <a:rPr lang="it-IT" sz="1800" b="0" dirty="0"/>
              <a:t> legislative procedure, </a:t>
            </a:r>
            <a:r>
              <a:rPr lang="it-IT" sz="1800" dirty="0" err="1"/>
              <a:t>shall</a:t>
            </a:r>
            <a:r>
              <a:rPr lang="it-IT" sz="1800" dirty="0"/>
              <a:t> </a:t>
            </a:r>
            <a:r>
              <a:rPr lang="it-IT" sz="1800" dirty="0" err="1"/>
              <a:t>lay</a:t>
            </a:r>
            <a:r>
              <a:rPr lang="it-IT" sz="1800" dirty="0"/>
              <a:t> down the rules </a:t>
            </a:r>
            <a:r>
              <a:rPr lang="it-IT" sz="1800" b="0" dirty="0" err="1"/>
              <a:t>relating</a:t>
            </a:r>
            <a:r>
              <a:rPr lang="it-IT" sz="1800" b="0" dirty="0"/>
              <a:t> to the </a:t>
            </a:r>
            <a:r>
              <a:rPr lang="it-IT" sz="1800" b="0" dirty="0" err="1"/>
              <a:t>protection</a:t>
            </a:r>
            <a:r>
              <a:rPr lang="it-IT" sz="1800" b="0" dirty="0"/>
              <a:t> of </a:t>
            </a:r>
            <a:r>
              <a:rPr lang="it-IT" sz="1800" b="0" dirty="0" err="1"/>
              <a:t>individuals</a:t>
            </a:r>
            <a:r>
              <a:rPr lang="it-IT" sz="1800" b="0" dirty="0"/>
              <a:t> with </a:t>
            </a:r>
            <a:r>
              <a:rPr lang="it-IT" sz="1800" b="0" dirty="0" err="1"/>
              <a:t>regard</a:t>
            </a:r>
            <a:r>
              <a:rPr lang="it-IT" sz="1800" b="0" dirty="0"/>
              <a:t> to the processing of personal data by Union institutions…and by the </a:t>
            </a:r>
            <a:r>
              <a:rPr lang="it-IT" sz="1800" b="0" dirty="0" err="1"/>
              <a:t>Member</a:t>
            </a:r>
            <a:r>
              <a:rPr lang="it-IT" sz="1800" b="0" dirty="0"/>
              <a:t> States </a:t>
            </a:r>
            <a:r>
              <a:rPr lang="it-IT" sz="1800" b="0" dirty="0" err="1"/>
              <a:t>when</a:t>
            </a:r>
            <a:r>
              <a:rPr lang="it-IT" sz="1800" b="0" dirty="0"/>
              <a:t> </a:t>
            </a:r>
            <a:r>
              <a:rPr lang="it-IT" sz="1800" b="0" dirty="0" err="1"/>
              <a:t>carrying</a:t>
            </a:r>
            <a:r>
              <a:rPr lang="it-IT" sz="1800" b="0" dirty="0"/>
              <a:t> out activities </a:t>
            </a:r>
            <a:r>
              <a:rPr lang="it-IT" sz="1800" b="0" dirty="0" err="1"/>
              <a:t>which</a:t>
            </a:r>
            <a:r>
              <a:rPr lang="it-IT" sz="1800" b="0" dirty="0"/>
              <a:t> </a:t>
            </a:r>
            <a:r>
              <a:rPr lang="it-IT" sz="1800" b="0" dirty="0" err="1"/>
              <a:t>fall</a:t>
            </a:r>
            <a:r>
              <a:rPr lang="it-IT" sz="1800" b="0" dirty="0"/>
              <a:t> </a:t>
            </a:r>
            <a:r>
              <a:rPr lang="it-IT" sz="1800" b="0" dirty="0" err="1"/>
              <a:t>within</a:t>
            </a:r>
            <a:r>
              <a:rPr lang="it-IT" sz="1800" b="0" dirty="0"/>
              <a:t> the scope of Union law…. </a:t>
            </a:r>
          </a:p>
        </p:txBody>
      </p:sp>
    </p:spTree>
    <p:extLst>
      <p:ext uri="{BB962C8B-B14F-4D97-AF65-F5344CB8AC3E}">
        <p14:creationId xmlns:p14="http://schemas.microsoft.com/office/powerpoint/2010/main" val="224067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1646EA-FDB7-7684-432C-14D37CDB4865}"/>
              </a:ext>
            </a:extLst>
          </p:cNvPr>
          <p:cNvSpPr>
            <a:spLocks noGrp="1"/>
          </p:cNvSpPr>
          <p:nvPr>
            <p:ph type="title"/>
          </p:nvPr>
        </p:nvSpPr>
        <p:spPr>
          <a:xfrm>
            <a:off x="821530" y="498750"/>
            <a:ext cx="7500939" cy="421200"/>
          </a:xfrm>
        </p:spPr>
        <p:txBody>
          <a:bodyPr/>
          <a:lstStyle/>
          <a:p>
            <a:r>
              <a:rPr lang="it-GB" dirty="0"/>
              <a:t>Article 16 TFEU gives power to adopt GDPR, which reconciles rights with free flow of data</a:t>
            </a:r>
          </a:p>
        </p:txBody>
      </p:sp>
      <p:grpSp>
        <p:nvGrpSpPr>
          <p:cNvPr id="5" name="Gruppo 4">
            <a:extLst>
              <a:ext uri="{FF2B5EF4-FFF2-40B4-BE49-F238E27FC236}">
                <a16:creationId xmlns:a16="http://schemas.microsoft.com/office/drawing/2014/main" id="{38947C95-985C-D1FE-C948-19949FE51443}"/>
              </a:ext>
            </a:extLst>
          </p:cNvPr>
          <p:cNvGrpSpPr/>
          <p:nvPr/>
        </p:nvGrpSpPr>
        <p:grpSpPr>
          <a:xfrm>
            <a:off x="3287066" y="979078"/>
            <a:ext cx="1833383" cy="1884568"/>
            <a:chOff x="810030" y="1200058"/>
            <a:chExt cx="1833383" cy="1631598"/>
          </a:xfrm>
        </p:grpSpPr>
        <p:sp>
          <p:nvSpPr>
            <p:cNvPr id="6" name="Triangolo 5">
              <a:extLst>
                <a:ext uri="{FF2B5EF4-FFF2-40B4-BE49-F238E27FC236}">
                  <a16:creationId xmlns:a16="http://schemas.microsoft.com/office/drawing/2014/main" id="{9D22EB2D-B55A-454C-81E9-F62F69590B0D}"/>
                </a:ext>
              </a:extLst>
            </p:cNvPr>
            <p:cNvSpPr/>
            <p:nvPr/>
          </p:nvSpPr>
          <p:spPr>
            <a:xfrm>
              <a:off x="1114336" y="1200058"/>
              <a:ext cx="1289094" cy="1186168"/>
            </a:xfrm>
            <a:prstGeom prst="triangl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8" name="CasellaDiTesto 7">
              <a:extLst>
                <a:ext uri="{FF2B5EF4-FFF2-40B4-BE49-F238E27FC236}">
                  <a16:creationId xmlns:a16="http://schemas.microsoft.com/office/drawing/2014/main" id="{3A0ED00C-ECB7-DA9E-EC05-C23BDEC4DF89}"/>
                </a:ext>
              </a:extLst>
            </p:cNvPr>
            <p:cNvSpPr txBox="1"/>
            <p:nvPr/>
          </p:nvSpPr>
          <p:spPr>
            <a:xfrm>
              <a:off x="810030" y="1968283"/>
              <a:ext cx="1833383" cy="319756"/>
            </a:xfrm>
            <a:prstGeom prst="rect">
              <a:avLst/>
            </a:prstGeom>
            <a:noFill/>
          </p:spPr>
          <p:txBody>
            <a:bodyPr wrap="square" rtlCol="0">
              <a:spAutoFit/>
            </a:bodyPr>
            <a:lstStyle/>
            <a:p>
              <a:pPr algn="ctr"/>
              <a:r>
                <a:rPr lang="it-GB" dirty="0"/>
                <a:t>Charter, TFEU </a:t>
              </a:r>
            </a:p>
          </p:txBody>
        </p:sp>
        <p:sp>
          <p:nvSpPr>
            <p:cNvPr id="9" name="Rettangolo 8">
              <a:extLst>
                <a:ext uri="{FF2B5EF4-FFF2-40B4-BE49-F238E27FC236}">
                  <a16:creationId xmlns:a16="http://schemas.microsoft.com/office/drawing/2014/main" id="{59EFC48B-E011-A6E9-3047-BF5C96751661}"/>
                </a:ext>
              </a:extLst>
            </p:cNvPr>
            <p:cNvSpPr/>
            <p:nvPr/>
          </p:nvSpPr>
          <p:spPr>
            <a:xfrm>
              <a:off x="1114336" y="2376985"/>
              <a:ext cx="1296237" cy="454671"/>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dirty="0">
                <a:highlight>
                  <a:srgbClr val="FFFF00"/>
                </a:highlight>
              </a:endParaRPr>
            </a:p>
          </p:txBody>
        </p:sp>
        <p:sp>
          <p:nvSpPr>
            <p:cNvPr id="10" name="CasellaDiTesto 9">
              <a:extLst>
                <a:ext uri="{FF2B5EF4-FFF2-40B4-BE49-F238E27FC236}">
                  <a16:creationId xmlns:a16="http://schemas.microsoft.com/office/drawing/2014/main" id="{82C7F3EE-A9E0-18E3-4532-0E00D77E917E}"/>
                </a:ext>
              </a:extLst>
            </p:cNvPr>
            <p:cNvSpPr txBox="1"/>
            <p:nvPr/>
          </p:nvSpPr>
          <p:spPr>
            <a:xfrm>
              <a:off x="1441586" y="2490588"/>
              <a:ext cx="760147" cy="319756"/>
            </a:xfrm>
            <a:prstGeom prst="rect">
              <a:avLst/>
            </a:prstGeom>
            <a:noFill/>
          </p:spPr>
          <p:txBody>
            <a:bodyPr wrap="square" rtlCol="0">
              <a:spAutoFit/>
            </a:bodyPr>
            <a:lstStyle/>
            <a:p>
              <a:r>
                <a:rPr lang="it-GB" b="1" dirty="0">
                  <a:highlight>
                    <a:srgbClr val="FFFF00"/>
                  </a:highlight>
                </a:rPr>
                <a:t>GDPR</a:t>
              </a:r>
            </a:p>
          </p:txBody>
        </p:sp>
      </p:grpSp>
      <p:graphicFrame>
        <p:nvGraphicFramePr>
          <p:cNvPr id="14" name="Diagramma 13">
            <a:extLst>
              <a:ext uri="{FF2B5EF4-FFF2-40B4-BE49-F238E27FC236}">
                <a16:creationId xmlns:a16="http://schemas.microsoft.com/office/drawing/2014/main" id="{5AD30FC2-3EBE-FA6F-4520-4CBCDDC5CF69}"/>
              </a:ext>
            </a:extLst>
          </p:cNvPr>
          <p:cNvGraphicFramePr/>
          <p:nvPr>
            <p:extLst>
              <p:ext uri="{D42A27DB-BD31-4B8C-83A1-F6EECF244321}">
                <p14:modId xmlns:p14="http://schemas.microsoft.com/office/powerpoint/2010/main" val="3137680817"/>
              </p:ext>
            </p:extLst>
          </p:nvPr>
        </p:nvGraphicFramePr>
        <p:xfrm>
          <a:off x="719905" y="1326956"/>
          <a:ext cx="3031656" cy="313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asellaDiTesto 15">
            <a:extLst>
              <a:ext uri="{FF2B5EF4-FFF2-40B4-BE49-F238E27FC236}">
                <a16:creationId xmlns:a16="http://schemas.microsoft.com/office/drawing/2014/main" id="{51BC86FF-A5AB-4D28-33D3-38D7502D78AF}"/>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
        <p:nvSpPr>
          <p:cNvPr id="17" name="CasellaDiTesto 16">
            <a:extLst>
              <a:ext uri="{FF2B5EF4-FFF2-40B4-BE49-F238E27FC236}">
                <a16:creationId xmlns:a16="http://schemas.microsoft.com/office/drawing/2014/main" id="{3B5DB1F3-8B25-4E2E-3504-23A7FE017DB5}"/>
              </a:ext>
            </a:extLst>
          </p:cNvPr>
          <p:cNvSpPr txBox="1"/>
          <p:nvPr/>
        </p:nvSpPr>
        <p:spPr>
          <a:xfrm>
            <a:off x="5088095" y="2235744"/>
            <a:ext cx="3480232" cy="646331"/>
          </a:xfrm>
          <a:prstGeom prst="rect">
            <a:avLst/>
          </a:prstGeom>
          <a:noFill/>
        </p:spPr>
        <p:txBody>
          <a:bodyPr wrap="square">
            <a:spAutoFit/>
          </a:bodyPr>
          <a:lstStyle/>
          <a:p>
            <a:r>
              <a:rPr lang="en-IE" dirty="0"/>
              <a:t>General Data Protection Regulation (EU) 2016/679, </a:t>
            </a:r>
            <a:r>
              <a:rPr lang="en-IE" i="1" dirty="0"/>
              <a:t>OJ L 119, p. 1-88</a:t>
            </a:r>
            <a:endParaRPr lang="it-GB" dirty="0"/>
          </a:p>
        </p:txBody>
      </p:sp>
      <p:graphicFrame>
        <p:nvGraphicFramePr>
          <p:cNvPr id="19" name="Diagram 4">
            <a:extLst>
              <a:ext uri="{FF2B5EF4-FFF2-40B4-BE49-F238E27FC236}">
                <a16:creationId xmlns:a16="http://schemas.microsoft.com/office/drawing/2014/main" id="{8BFACA87-34BC-E619-B4D2-0210A52A1854}"/>
              </a:ext>
            </a:extLst>
          </p:cNvPr>
          <p:cNvGraphicFramePr/>
          <p:nvPr>
            <p:extLst>
              <p:ext uri="{D42A27DB-BD31-4B8C-83A1-F6EECF244321}">
                <p14:modId xmlns:p14="http://schemas.microsoft.com/office/powerpoint/2010/main" val="2483816162"/>
              </p:ext>
            </p:extLst>
          </p:nvPr>
        </p:nvGraphicFramePr>
        <p:xfrm>
          <a:off x="2743927" y="3018618"/>
          <a:ext cx="6096000" cy="16722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9491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1646EA-FDB7-7684-432C-14D37CDB4865}"/>
              </a:ext>
            </a:extLst>
          </p:cNvPr>
          <p:cNvSpPr>
            <a:spLocks noGrp="1"/>
          </p:cNvSpPr>
          <p:nvPr>
            <p:ph type="title"/>
          </p:nvPr>
        </p:nvSpPr>
        <p:spPr>
          <a:xfrm>
            <a:off x="821530" y="544028"/>
            <a:ext cx="7500939" cy="421200"/>
          </a:xfrm>
        </p:spPr>
        <p:txBody>
          <a:bodyPr/>
          <a:lstStyle/>
          <a:p>
            <a:r>
              <a:rPr lang="it-GB" dirty="0"/>
              <a:t>Even if it’s 88 pages long, GDPR does not resolve everything!</a:t>
            </a:r>
          </a:p>
        </p:txBody>
      </p:sp>
      <p:grpSp>
        <p:nvGrpSpPr>
          <p:cNvPr id="5" name="Gruppo 4">
            <a:extLst>
              <a:ext uri="{FF2B5EF4-FFF2-40B4-BE49-F238E27FC236}">
                <a16:creationId xmlns:a16="http://schemas.microsoft.com/office/drawing/2014/main" id="{38947C95-985C-D1FE-C948-19949FE51443}"/>
              </a:ext>
            </a:extLst>
          </p:cNvPr>
          <p:cNvGrpSpPr/>
          <p:nvPr/>
        </p:nvGrpSpPr>
        <p:grpSpPr>
          <a:xfrm>
            <a:off x="3480403" y="1201633"/>
            <a:ext cx="2160396" cy="3017233"/>
            <a:chOff x="769445" y="1200058"/>
            <a:chExt cx="2160396" cy="2612223"/>
          </a:xfrm>
        </p:grpSpPr>
        <p:sp>
          <p:nvSpPr>
            <p:cNvPr id="6" name="Triangolo 5">
              <a:extLst>
                <a:ext uri="{FF2B5EF4-FFF2-40B4-BE49-F238E27FC236}">
                  <a16:creationId xmlns:a16="http://schemas.microsoft.com/office/drawing/2014/main" id="{9D22EB2D-B55A-454C-81E9-F62F69590B0D}"/>
                </a:ext>
              </a:extLst>
            </p:cNvPr>
            <p:cNvSpPr/>
            <p:nvPr/>
          </p:nvSpPr>
          <p:spPr>
            <a:xfrm>
              <a:off x="1114336" y="1200058"/>
              <a:ext cx="1289094" cy="1186168"/>
            </a:xfrm>
            <a:prstGeom prst="triangl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8" name="CasellaDiTesto 7">
              <a:extLst>
                <a:ext uri="{FF2B5EF4-FFF2-40B4-BE49-F238E27FC236}">
                  <a16:creationId xmlns:a16="http://schemas.microsoft.com/office/drawing/2014/main" id="{3A0ED00C-ECB7-DA9E-EC05-C23BDEC4DF89}"/>
                </a:ext>
              </a:extLst>
            </p:cNvPr>
            <p:cNvSpPr txBox="1"/>
            <p:nvPr/>
          </p:nvSpPr>
          <p:spPr>
            <a:xfrm>
              <a:off x="810030" y="1968283"/>
              <a:ext cx="1833383" cy="319756"/>
            </a:xfrm>
            <a:prstGeom prst="rect">
              <a:avLst/>
            </a:prstGeom>
            <a:noFill/>
          </p:spPr>
          <p:txBody>
            <a:bodyPr wrap="square" rtlCol="0">
              <a:spAutoFit/>
            </a:bodyPr>
            <a:lstStyle/>
            <a:p>
              <a:pPr algn="ctr"/>
              <a:r>
                <a:rPr lang="it-GB" dirty="0"/>
                <a:t>Charter, TFEU </a:t>
              </a:r>
            </a:p>
          </p:txBody>
        </p:sp>
        <p:sp>
          <p:nvSpPr>
            <p:cNvPr id="9" name="Rettangolo 8">
              <a:extLst>
                <a:ext uri="{FF2B5EF4-FFF2-40B4-BE49-F238E27FC236}">
                  <a16:creationId xmlns:a16="http://schemas.microsoft.com/office/drawing/2014/main" id="{59EFC48B-E011-A6E9-3047-BF5C96751661}"/>
                </a:ext>
              </a:extLst>
            </p:cNvPr>
            <p:cNvSpPr/>
            <p:nvPr/>
          </p:nvSpPr>
          <p:spPr>
            <a:xfrm>
              <a:off x="1114336" y="2376985"/>
              <a:ext cx="1296237" cy="454671"/>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dirty="0">
                <a:highlight>
                  <a:srgbClr val="FFFF00"/>
                </a:highlight>
              </a:endParaRPr>
            </a:p>
          </p:txBody>
        </p:sp>
        <p:sp>
          <p:nvSpPr>
            <p:cNvPr id="10" name="CasellaDiTesto 9">
              <a:extLst>
                <a:ext uri="{FF2B5EF4-FFF2-40B4-BE49-F238E27FC236}">
                  <a16:creationId xmlns:a16="http://schemas.microsoft.com/office/drawing/2014/main" id="{82C7F3EE-A9E0-18E3-4532-0E00D77E917E}"/>
                </a:ext>
              </a:extLst>
            </p:cNvPr>
            <p:cNvSpPr txBox="1"/>
            <p:nvPr/>
          </p:nvSpPr>
          <p:spPr>
            <a:xfrm>
              <a:off x="1441586" y="2490588"/>
              <a:ext cx="760147" cy="319756"/>
            </a:xfrm>
            <a:prstGeom prst="rect">
              <a:avLst/>
            </a:prstGeom>
            <a:noFill/>
          </p:spPr>
          <p:txBody>
            <a:bodyPr wrap="square" rtlCol="0">
              <a:spAutoFit/>
            </a:bodyPr>
            <a:lstStyle/>
            <a:p>
              <a:r>
                <a:rPr lang="it-GB" b="1" dirty="0">
                  <a:highlight>
                    <a:srgbClr val="FFFF00"/>
                  </a:highlight>
                </a:rPr>
                <a:t>GDPR</a:t>
              </a:r>
            </a:p>
          </p:txBody>
        </p:sp>
        <p:sp>
          <p:nvSpPr>
            <p:cNvPr id="12" name="Rettangolo 11">
              <a:extLst>
                <a:ext uri="{FF2B5EF4-FFF2-40B4-BE49-F238E27FC236}">
                  <a16:creationId xmlns:a16="http://schemas.microsoft.com/office/drawing/2014/main" id="{BA9013F8-D20D-25C4-4FE6-19AED88168BF}"/>
                </a:ext>
              </a:extLst>
            </p:cNvPr>
            <p:cNvSpPr/>
            <p:nvPr/>
          </p:nvSpPr>
          <p:spPr>
            <a:xfrm>
              <a:off x="862043" y="3048259"/>
              <a:ext cx="1919235"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3" name="CasellaDiTesto 12">
              <a:extLst>
                <a:ext uri="{FF2B5EF4-FFF2-40B4-BE49-F238E27FC236}">
                  <a16:creationId xmlns:a16="http://schemas.microsoft.com/office/drawing/2014/main" id="{0E13379A-24C6-B13D-4DB2-E3E966469770}"/>
                </a:ext>
              </a:extLst>
            </p:cNvPr>
            <p:cNvSpPr txBox="1"/>
            <p:nvPr/>
          </p:nvSpPr>
          <p:spPr>
            <a:xfrm>
              <a:off x="769445" y="3012892"/>
              <a:ext cx="2160396" cy="799389"/>
            </a:xfrm>
            <a:prstGeom prst="rect">
              <a:avLst/>
            </a:prstGeom>
            <a:noFill/>
          </p:spPr>
          <p:txBody>
            <a:bodyPr wrap="square" rtlCol="0">
              <a:spAutoFit/>
            </a:bodyPr>
            <a:lstStyle/>
            <a:p>
              <a:pPr algn="ctr"/>
              <a:r>
                <a:rPr lang="it-IT" dirty="0" err="1"/>
                <a:t>N</a:t>
              </a:r>
              <a:r>
                <a:rPr lang="it-GB" dirty="0"/>
                <a:t>ational law, international standards</a:t>
              </a:r>
            </a:p>
          </p:txBody>
        </p:sp>
      </p:grpSp>
      <p:graphicFrame>
        <p:nvGraphicFramePr>
          <p:cNvPr id="14" name="Diagramma 13">
            <a:extLst>
              <a:ext uri="{FF2B5EF4-FFF2-40B4-BE49-F238E27FC236}">
                <a16:creationId xmlns:a16="http://schemas.microsoft.com/office/drawing/2014/main" id="{5AD30FC2-3EBE-FA6F-4520-4CBCDDC5CF69}"/>
              </a:ext>
            </a:extLst>
          </p:cNvPr>
          <p:cNvGraphicFramePr/>
          <p:nvPr>
            <p:extLst>
              <p:ext uri="{D42A27DB-BD31-4B8C-83A1-F6EECF244321}">
                <p14:modId xmlns:p14="http://schemas.microsoft.com/office/powerpoint/2010/main" val="1750774803"/>
              </p:ext>
            </p:extLst>
          </p:nvPr>
        </p:nvGraphicFramePr>
        <p:xfrm>
          <a:off x="100165" y="1468734"/>
          <a:ext cx="3380238" cy="313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asellaDiTesto 15">
            <a:extLst>
              <a:ext uri="{FF2B5EF4-FFF2-40B4-BE49-F238E27FC236}">
                <a16:creationId xmlns:a16="http://schemas.microsoft.com/office/drawing/2014/main" id="{51BC86FF-A5AB-4D28-33D3-38D7502D78AF}"/>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cxnSp>
        <p:nvCxnSpPr>
          <p:cNvPr id="17" name="Connettore 2 16">
            <a:extLst>
              <a:ext uri="{FF2B5EF4-FFF2-40B4-BE49-F238E27FC236}">
                <a16:creationId xmlns:a16="http://schemas.microsoft.com/office/drawing/2014/main" id="{E4A5CDE3-5BC3-5AF6-8AA8-4712841262A9}"/>
              </a:ext>
            </a:extLst>
          </p:cNvPr>
          <p:cNvCxnSpPr/>
          <p:nvPr/>
        </p:nvCxnSpPr>
        <p:spPr>
          <a:xfrm flipV="1">
            <a:off x="5354371" y="2669357"/>
            <a:ext cx="837003" cy="51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6913AD8D-7929-9B2C-185E-323D6E98E198}"/>
              </a:ext>
            </a:extLst>
          </p:cNvPr>
          <p:cNvCxnSpPr>
            <a:cxnSpLocks/>
          </p:cNvCxnSpPr>
          <p:nvPr/>
        </p:nvCxnSpPr>
        <p:spPr>
          <a:xfrm>
            <a:off x="5259996" y="4024492"/>
            <a:ext cx="761605" cy="45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5A893424-6F95-5DE1-13A4-F62B62753B74}"/>
              </a:ext>
            </a:extLst>
          </p:cNvPr>
          <p:cNvSpPr txBox="1"/>
          <p:nvPr/>
        </p:nvSpPr>
        <p:spPr>
          <a:xfrm>
            <a:off x="6294234" y="1422444"/>
            <a:ext cx="2626589" cy="1477328"/>
          </a:xfrm>
          <a:prstGeom prst="rect">
            <a:avLst/>
          </a:prstGeom>
          <a:noFill/>
        </p:spPr>
        <p:txBody>
          <a:bodyPr wrap="square" rtlCol="0">
            <a:spAutoFit/>
          </a:bodyPr>
          <a:lstStyle/>
          <a:p>
            <a:r>
              <a:rPr lang="it-IT" dirty="0"/>
              <a:t>T</a:t>
            </a:r>
            <a:r>
              <a:rPr lang="it-GB" dirty="0"/>
              <a:t>he GDPR is enforced by EU member states (eg Ireland).</a:t>
            </a:r>
          </a:p>
          <a:p>
            <a:r>
              <a:rPr lang="it-GB" dirty="0"/>
              <a:t>Enforcement requires national laws</a:t>
            </a:r>
          </a:p>
        </p:txBody>
      </p:sp>
      <p:sp>
        <p:nvSpPr>
          <p:cNvPr id="22" name="CasellaDiTesto 21">
            <a:extLst>
              <a:ext uri="{FF2B5EF4-FFF2-40B4-BE49-F238E27FC236}">
                <a16:creationId xmlns:a16="http://schemas.microsoft.com/office/drawing/2014/main" id="{3AFC3977-FED0-52E5-4890-47A389CA58E6}"/>
              </a:ext>
            </a:extLst>
          </p:cNvPr>
          <p:cNvSpPr txBox="1"/>
          <p:nvPr/>
        </p:nvSpPr>
        <p:spPr>
          <a:xfrm>
            <a:off x="6191374" y="3336387"/>
            <a:ext cx="2729450" cy="1477328"/>
          </a:xfrm>
          <a:prstGeom prst="rect">
            <a:avLst/>
          </a:prstGeom>
          <a:noFill/>
        </p:spPr>
        <p:txBody>
          <a:bodyPr wrap="square" rtlCol="0">
            <a:spAutoFit/>
          </a:bodyPr>
          <a:lstStyle/>
          <a:p>
            <a:r>
              <a:rPr lang="it-IT" dirty="0"/>
              <a:t>T</a:t>
            </a:r>
            <a:r>
              <a:rPr lang="it-GB" dirty="0"/>
              <a:t>he GDPR says we must adopt technical and organisational measures to protect data, but not which measures</a:t>
            </a:r>
          </a:p>
        </p:txBody>
      </p:sp>
    </p:spTree>
    <p:extLst>
      <p:ext uri="{BB962C8B-B14F-4D97-AF65-F5344CB8AC3E}">
        <p14:creationId xmlns:p14="http://schemas.microsoft.com/office/powerpoint/2010/main" val="111960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1646EA-FDB7-7684-432C-14D37CDB4865}"/>
              </a:ext>
            </a:extLst>
          </p:cNvPr>
          <p:cNvSpPr>
            <a:spLocks noGrp="1"/>
          </p:cNvSpPr>
          <p:nvPr>
            <p:ph type="title"/>
          </p:nvPr>
        </p:nvSpPr>
        <p:spPr>
          <a:xfrm>
            <a:off x="779087" y="497217"/>
            <a:ext cx="7500939" cy="421200"/>
          </a:xfrm>
        </p:spPr>
        <p:txBody>
          <a:bodyPr/>
          <a:lstStyle/>
          <a:p>
            <a:r>
              <a:rPr lang="it-GB" dirty="0"/>
              <a:t>Technical measures = technology, which has regulatory power</a:t>
            </a:r>
          </a:p>
        </p:txBody>
      </p:sp>
      <p:grpSp>
        <p:nvGrpSpPr>
          <p:cNvPr id="5" name="Gruppo 4">
            <a:extLst>
              <a:ext uri="{FF2B5EF4-FFF2-40B4-BE49-F238E27FC236}">
                <a16:creationId xmlns:a16="http://schemas.microsoft.com/office/drawing/2014/main" id="{38947C95-985C-D1FE-C948-19949FE51443}"/>
              </a:ext>
            </a:extLst>
          </p:cNvPr>
          <p:cNvGrpSpPr/>
          <p:nvPr/>
        </p:nvGrpSpPr>
        <p:grpSpPr>
          <a:xfrm>
            <a:off x="3689243" y="1012474"/>
            <a:ext cx="2384297" cy="3633809"/>
            <a:chOff x="769444" y="1200058"/>
            <a:chExt cx="2384297" cy="3146034"/>
          </a:xfrm>
        </p:grpSpPr>
        <p:sp>
          <p:nvSpPr>
            <p:cNvPr id="6" name="Triangolo 5">
              <a:extLst>
                <a:ext uri="{FF2B5EF4-FFF2-40B4-BE49-F238E27FC236}">
                  <a16:creationId xmlns:a16="http://schemas.microsoft.com/office/drawing/2014/main" id="{9D22EB2D-B55A-454C-81E9-F62F69590B0D}"/>
                </a:ext>
              </a:extLst>
            </p:cNvPr>
            <p:cNvSpPr/>
            <p:nvPr/>
          </p:nvSpPr>
          <p:spPr>
            <a:xfrm>
              <a:off x="1114336" y="1200058"/>
              <a:ext cx="1289094" cy="1186168"/>
            </a:xfrm>
            <a:prstGeom prst="triangl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7" name="Rettangolo 6">
              <a:extLst>
                <a:ext uri="{FF2B5EF4-FFF2-40B4-BE49-F238E27FC236}">
                  <a16:creationId xmlns:a16="http://schemas.microsoft.com/office/drawing/2014/main" id="{FB700E2B-E952-640A-B898-8932B343871B}"/>
                </a:ext>
              </a:extLst>
            </p:cNvPr>
            <p:cNvSpPr/>
            <p:nvPr/>
          </p:nvSpPr>
          <p:spPr>
            <a:xfrm>
              <a:off x="862043" y="3891421"/>
              <a:ext cx="1772313"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8" name="CasellaDiTesto 7">
              <a:extLst>
                <a:ext uri="{FF2B5EF4-FFF2-40B4-BE49-F238E27FC236}">
                  <a16:creationId xmlns:a16="http://schemas.microsoft.com/office/drawing/2014/main" id="{3A0ED00C-ECB7-DA9E-EC05-C23BDEC4DF89}"/>
                </a:ext>
              </a:extLst>
            </p:cNvPr>
            <p:cNvSpPr txBox="1"/>
            <p:nvPr/>
          </p:nvSpPr>
          <p:spPr>
            <a:xfrm>
              <a:off x="810030" y="1968283"/>
              <a:ext cx="1833383" cy="319756"/>
            </a:xfrm>
            <a:prstGeom prst="rect">
              <a:avLst/>
            </a:prstGeom>
            <a:noFill/>
          </p:spPr>
          <p:txBody>
            <a:bodyPr wrap="square" rtlCol="0">
              <a:spAutoFit/>
            </a:bodyPr>
            <a:lstStyle/>
            <a:p>
              <a:pPr algn="ctr"/>
              <a:r>
                <a:rPr lang="it-GB" dirty="0"/>
                <a:t>Charter, TFEU </a:t>
              </a:r>
            </a:p>
          </p:txBody>
        </p:sp>
        <p:sp>
          <p:nvSpPr>
            <p:cNvPr id="9" name="Rettangolo 8">
              <a:extLst>
                <a:ext uri="{FF2B5EF4-FFF2-40B4-BE49-F238E27FC236}">
                  <a16:creationId xmlns:a16="http://schemas.microsoft.com/office/drawing/2014/main" id="{59EFC48B-E011-A6E9-3047-BF5C96751661}"/>
                </a:ext>
              </a:extLst>
            </p:cNvPr>
            <p:cNvSpPr/>
            <p:nvPr/>
          </p:nvSpPr>
          <p:spPr>
            <a:xfrm>
              <a:off x="1114336" y="2376985"/>
              <a:ext cx="1296237" cy="454671"/>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dirty="0">
                <a:highlight>
                  <a:srgbClr val="FFFF00"/>
                </a:highlight>
              </a:endParaRPr>
            </a:p>
          </p:txBody>
        </p:sp>
        <p:sp>
          <p:nvSpPr>
            <p:cNvPr id="10" name="CasellaDiTesto 9">
              <a:extLst>
                <a:ext uri="{FF2B5EF4-FFF2-40B4-BE49-F238E27FC236}">
                  <a16:creationId xmlns:a16="http://schemas.microsoft.com/office/drawing/2014/main" id="{82C7F3EE-A9E0-18E3-4532-0E00D77E917E}"/>
                </a:ext>
              </a:extLst>
            </p:cNvPr>
            <p:cNvSpPr txBox="1"/>
            <p:nvPr/>
          </p:nvSpPr>
          <p:spPr>
            <a:xfrm>
              <a:off x="1441586" y="2490588"/>
              <a:ext cx="760147" cy="319756"/>
            </a:xfrm>
            <a:prstGeom prst="rect">
              <a:avLst/>
            </a:prstGeom>
            <a:noFill/>
          </p:spPr>
          <p:txBody>
            <a:bodyPr wrap="square" rtlCol="0">
              <a:spAutoFit/>
            </a:bodyPr>
            <a:lstStyle/>
            <a:p>
              <a:r>
                <a:rPr lang="it-GB" b="1" dirty="0">
                  <a:highlight>
                    <a:srgbClr val="FFFF00"/>
                  </a:highlight>
                </a:rPr>
                <a:t>GDPR</a:t>
              </a:r>
            </a:p>
          </p:txBody>
        </p:sp>
        <p:sp>
          <p:nvSpPr>
            <p:cNvPr id="11" name="CasellaDiTesto 10">
              <a:extLst>
                <a:ext uri="{FF2B5EF4-FFF2-40B4-BE49-F238E27FC236}">
                  <a16:creationId xmlns:a16="http://schemas.microsoft.com/office/drawing/2014/main" id="{CB982BDA-BE5B-1B61-8633-ABBACC8E08B9}"/>
                </a:ext>
              </a:extLst>
            </p:cNvPr>
            <p:cNvSpPr txBox="1"/>
            <p:nvPr/>
          </p:nvSpPr>
          <p:spPr>
            <a:xfrm>
              <a:off x="783917" y="3959014"/>
              <a:ext cx="1997361" cy="319756"/>
            </a:xfrm>
            <a:prstGeom prst="rect">
              <a:avLst/>
            </a:prstGeom>
            <a:noFill/>
          </p:spPr>
          <p:txBody>
            <a:bodyPr wrap="square" rtlCol="0">
              <a:spAutoFit/>
            </a:bodyPr>
            <a:lstStyle/>
            <a:p>
              <a:pPr algn="ctr"/>
              <a:r>
                <a:rPr lang="it-GB" dirty="0"/>
                <a:t>Technical measures</a:t>
              </a:r>
            </a:p>
          </p:txBody>
        </p:sp>
        <p:sp>
          <p:nvSpPr>
            <p:cNvPr id="12" name="Rettangolo 11">
              <a:extLst>
                <a:ext uri="{FF2B5EF4-FFF2-40B4-BE49-F238E27FC236}">
                  <a16:creationId xmlns:a16="http://schemas.microsoft.com/office/drawing/2014/main" id="{BA9013F8-D20D-25C4-4FE6-19AED88168BF}"/>
                </a:ext>
              </a:extLst>
            </p:cNvPr>
            <p:cNvSpPr/>
            <p:nvPr/>
          </p:nvSpPr>
          <p:spPr>
            <a:xfrm>
              <a:off x="862043" y="3048259"/>
              <a:ext cx="1919235"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3" name="CasellaDiTesto 12">
              <a:extLst>
                <a:ext uri="{FF2B5EF4-FFF2-40B4-BE49-F238E27FC236}">
                  <a16:creationId xmlns:a16="http://schemas.microsoft.com/office/drawing/2014/main" id="{0E13379A-24C6-B13D-4DB2-E3E966469770}"/>
                </a:ext>
              </a:extLst>
            </p:cNvPr>
            <p:cNvSpPr txBox="1"/>
            <p:nvPr/>
          </p:nvSpPr>
          <p:spPr>
            <a:xfrm>
              <a:off x="769444" y="3012892"/>
              <a:ext cx="2384297" cy="559572"/>
            </a:xfrm>
            <a:prstGeom prst="rect">
              <a:avLst/>
            </a:prstGeom>
            <a:noFill/>
          </p:spPr>
          <p:txBody>
            <a:bodyPr wrap="square" rtlCol="0">
              <a:spAutoFit/>
            </a:bodyPr>
            <a:lstStyle/>
            <a:p>
              <a:pPr algn="ctr"/>
              <a:r>
                <a:rPr lang="it-IT" dirty="0" err="1"/>
                <a:t>N</a:t>
              </a:r>
              <a:r>
                <a:rPr lang="it-GB" dirty="0"/>
                <a:t>aitonal laws, international standards</a:t>
              </a:r>
            </a:p>
          </p:txBody>
        </p:sp>
      </p:grpSp>
      <p:graphicFrame>
        <p:nvGraphicFramePr>
          <p:cNvPr id="14" name="Diagramma 13">
            <a:extLst>
              <a:ext uri="{FF2B5EF4-FFF2-40B4-BE49-F238E27FC236}">
                <a16:creationId xmlns:a16="http://schemas.microsoft.com/office/drawing/2014/main" id="{5AD30FC2-3EBE-FA6F-4520-4CBCDDC5CF69}"/>
              </a:ext>
            </a:extLst>
          </p:cNvPr>
          <p:cNvGraphicFramePr/>
          <p:nvPr>
            <p:extLst>
              <p:ext uri="{D42A27DB-BD31-4B8C-83A1-F6EECF244321}">
                <p14:modId xmlns:p14="http://schemas.microsoft.com/office/powerpoint/2010/main" val="285238170"/>
              </p:ext>
            </p:extLst>
          </p:nvPr>
        </p:nvGraphicFramePr>
        <p:xfrm>
          <a:off x="176556" y="1501804"/>
          <a:ext cx="3380238" cy="313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asellaDiTesto 15">
            <a:extLst>
              <a:ext uri="{FF2B5EF4-FFF2-40B4-BE49-F238E27FC236}">
                <a16:creationId xmlns:a16="http://schemas.microsoft.com/office/drawing/2014/main" id="{51BC86FF-A5AB-4D28-33D3-38D7502D78AF}"/>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
        <p:nvSpPr>
          <p:cNvPr id="17" name="CasellaDiTesto 16">
            <a:extLst>
              <a:ext uri="{FF2B5EF4-FFF2-40B4-BE49-F238E27FC236}">
                <a16:creationId xmlns:a16="http://schemas.microsoft.com/office/drawing/2014/main" id="{D07A5809-BFEA-84B2-DB04-4B70A44183FB}"/>
              </a:ext>
            </a:extLst>
          </p:cNvPr>
          <p:cNvSpPr txBox="1"/>
          <p:nvPr/>
        </p:nvSpPr>
        <p:spPr>
          <a:xfrm>
            <a:off x="5701077" y="4128800"/>
            <a:ext cx="3501307" cy="369332"/>
          </a:xfrm>
          <a:prstGeom prst="rect">
            <a:avLst/>
          </a:prstGeom>
          <a:noFill/>
        </p:spPr>
        <p:txBody>
          <a:bodyPr wrap="square">
            <a:spAutoFit/>
          </a:bodyPr>
          <a:lstStyle/>
          <a:p>
            <a:r>
              <a:rPr lang="en-US" dirty="0" err="1"/>
              <a:t>Reidenberg</a:t>
            </a:r>
            <a:r>
              <a:rPr lang="en-US" dirty="0"/>
              <a:t> (1998) Lex Informatica</a:t>
            </a:r>
            <a:endParaRPr lang="it-GB" dirty="0"/>
          </a:p>
        </p:txBody>
      </p:sp>
      <p:sp>
        <p:nvSpPr>
          <p:cNvPr id="23" name="CasellaDiTesto 22">
            <a:extLst>
              <a:ext uri="{FF2B5EF4-FFF2-40B4-BE49-F238E27FC236}">
                <a16:creationId xmlns:a16="http://schemas.microsoft.com/office/drawing/2014/main" id="{76F528E0-1DD1-2FAB-AE38-35CF2525B514}"/>
              </a:ext>
            </a:extLst>
          </p:cNvPr>
          <p:cNvSpPr txBox="1"/>
          <p:nvPr/>
        </p:nvSpPr>
        <p:spPr>
          <a:xfrm>
            <a:off x="5701077" y="4442561"/>
            <a:ext cx="3501307" cy="369332"/>
          </a:xfrm>
          <a:prstGeom prst="rect">
            <a:avLst/>
          </a:prstGeom>
          <a:noFill/>
        </p:spPr>
        <p:txBody>
          <a:bodyPr wrap="square">
            <a:spAutoFit/>
          </a:bodyPr>
          <a:lstStyle/>
          <a:p>
            <a:r>
              <a:rPr lang="en-US" dirty="0"/>
              <a:t>Lessig (1999) Code is Law</a:t>
            </a:r>
            <a:endParaRPr lang="it-GB" dirty="0"/>
          </a:p>
        </p:txBody>
      </p:sp>
      <p:pic>
        <p:nvPicPr>
          <p:cNvPr id="15" name="Immagine 14">
            <a:extLst>
              <a:ext uri="{FF2B5EF4-FFF2-40B4-BE49-F238E27FC236}">
                <a16:creationId xmlns:a16="http://schemas.microsoft.com/office/drawing/2014/main" id="{0C377946-D70F-B57C-D434-4411EC0DD5EF}"/>
              </a:ext>
            </a:extLst>
          </p:cNvPr>
          <p:cNvPicPr>
            <a:picLocks noChangeAspect="1"/>
          </p:cNvPicPr>
          <p:nvPr/>
        </p:nvPicPr>
        <p:blipFill>
          <a:blip r:embed="rId8"/>
          <a:stretch>
            <a:fillRect/>
          </a:stretch>
        </p:blipFill>
        <p:spPr>
          <a:xfrm>
            <a:off x="7000148" y="2458485"/>
            <a:ext cx="1959448" cy="1352952"/>
          </a:xfrm>
          <a:prstGeom prst="rect">
            <a:avLst/>
          </a:prstGeom>
        </p:spPr>
      </p:pic>
      <p:sp>
        <p:nvSpPr>
          <p:cNvPr id="18" name="CasellaDiTesto 17">
            <a:extLst>
              <a:ext uri="{FF2B5EF4-FFF2-40B4-BE49-F238E27FC236}">
                <a16:creationId xmlns:a16="http://schemas.microsoft.com/office/drawing/2014/main" id="{39A4D336-718F-0846-A08C-CB6935DA229C}"/>
              </a:ext>
            </a:extLst>
          </p:cNvPr>
          <p:cNvSpPr txBox="1"/>
          <p:nvPr/>
        </p:nvSpPr>
        <p:spPr>
          <a:xfrm>
            <a:off x="6205989" y="3638532"/>
            <a:ext cx="2989232" cy="553998"/>
          </a:xfrm>
          <a:prstGeom prst="rect">
            <a:avLst/>
          </a:prstGeom>
          <a:noFill/>
        </p:spPr>
        <p:txBody>
          <a:bodyPr wrap="square" rtlCol="0">
            <a:spAutoFit/>
          </a:bodyPr>
          <a:lstStyle/>
          <a:p>
            <a:r>
              <a:rPr lang="it-IT" sz="1000" dirty="0"/>
              <a:t>Watch </a:t>
            </a:r>
            <a:r>
              <a:rPr lang="it-IT" sz="1000" dirty="0" err="1"/>
              <a:t>at</a:t>
            </a:r>
            <a:r>
              <a:rPr lang="it-IT" sz="1000" dirty="0"/>
              <a:t>: </a:t>
            </a:r>
            <a:r>
              <a:rPr lang="it-IT" sz="1000" dirty="0">
                <a:hlinkClick r:id="rId9"/>
              </a:rPr>
              <a:t>https://www.youtube.com/watch?v=3WS9DhSIWR0</a:t>
            </a:r>
            <a:r>
              <a:rPr lang="it-IT" sz="1000" dirty="0"/>
              <a:t>  (</a:t>
            </a:r>
            <a:r>
              <a:rPr lang="it-IT" sz="1000" dirty="0" err="1"/>
              <a:t>until</a:t>
            </a:r>
            <a:r>
              <a:rPr lang="it-IT" sz="1000" dirty="0"/>
              <a:t> 3’30’’)</a:t>
            </a:r>
            <a:endParaRPr lang="it-IE" sz="1000" dirty="0"/>
          </a:p>
        </p:txBody>
      </p:sp>
    </p:spTree>
    <p:extLst>
      <p:ext uri="{BB962C8B-B14F-4D97-AF65-F5344CB8AC3E}">
        <p14:creationId xmlns:p14="http://schemas.microsoft.com/office/powerpoint/2010/main" val="2778851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894B-AAE3-5343-BBCE-2261431A462F}"/>
              </a:ext>
            </a:extLst>
          </p:cNvPr>
          <p:cNvSpPr>
            <a:spLocks noGrp="1"/>
          </p:cNvSpPr>
          <p:nvPr>
            <p:ph type="title"/>
          </p:nvPr>
        </p:nvSpPr>
        <p:spPr>
          <a:xfrm>
            <a:off x="828675" y="293974"/>
            <a:ext cx="7675234" cy="421200"/>
          </a:xfrm>
        </p:spPr>
        <p:txBody>
          <a:bodyPr/>
          <a:lstStyle/>
          <a:p>
            <a:r>
              <a:rPr lang="en-US" dirty="0" err="1"/>
              <a:t>Reidenberg</a:t>
            </a:r>
            <a:r>
              <a:rPr lang="en-US" dirty="0"/>
              <a:t> (1998) Lex Informatica</a:t>
            </a:r>
          </a:p>
        </p:txBody>
      </p:sp>
      <p:sp>
        <p:nvSpPr>
          <p:cNvPr id="4" name="Text Placeholder 3">
            <a:extLst>
              <a:ext uri="{FF2B5EF4-FFF2-40B4-BE49-F238E27FC236}">
                <a16:creationId xmlns:a16="http://schemas.microsoft.com/office/drawing/2014/main" id="{352F9296-396A-C740-BDB4-2D693F5F250F}"/>
              </a:ext>
            </a:extLst>
          </p:cNvPr>
          <p:cNvSpPr>
            <a:spLocks noGrp="1"/>
          </p:cNvSpPr>
          <p:nvPr>
            <p:ph type="body" sz="quarter" idx="10"/>
          </p:nvPr>
        </p:nvSpPr>
        <p:spPr>
          <a:xfrm>
            <a:off x="525259" y="1302191"/>
            <a:ext cx="4859541" cy="2761810"/>
          </a:xfrm>
        </p:spPr>
        <p:txBody>
          <a:bodyPr/>
          <a:lstStyle/>
          <a:p>
            <a:pPr marL="0" indent="0">
              <a:buNone/>
            </a:pPr>
            <a:r>
              <a:rPr lang="en-US" b="0" dirty="0"/>
              <a:t>“technological defaults and system configurations [form] two types of substantive rules: </a:t>
            </a:r>
            <a:r>
              <a:rPr lang="en-US" b="0" u="sng" dirty="0"/>
              <a:t>immutable policies embedded in the technology standards </a:t>
            </a:r>
            <a:r>
              <a:rPr lang="en-US" b="0" dirty="0"/>
              <a:t>that cannot be altered and </a:t>
            </a:r>
            <a:r>
              <a:rPr lang="en-US" b="0" u="sng" dirty="0"/>
              <a:t>flexible policies embedded in the technical architecture </a:t>
            </a:r>
            <a:r>
              <a:rPr lang="en-US" b="0" dirty="0"/>
              <a:t>that allow variations on default settings. (p. 555)”</a:t>
            </a:r>
          </a:p>
          <a:p>
            <a:pPr marL="0" indent="0">
              <a:buNone/>
            </a:pPr>
            <a:r>
              <a:rPr lang="en-US" b="0" dirty="0">
                <a:sym typeface="Wingdings" pitchFamily="2" charset="2"/>
              </a:rPr>
              <a:t> </a:t>
            </a:r>
            <a:r>
              <a:rPr lang="en-US" b="0" dirty="0"/>
              <a:t>Changes by designers or legislators</a:t>
            </a:r>
          </a:p>
        </p:txBody>
      </p:sp>
      <p:sp>
        <p:nvSpPr>
          <p:cNvPr id="7" name="Segnaposto testo 6">
            <a:extLst>
              <a:ext uri="{FF2B5EF4-FFF2-40B4-BE49-F238E27FC236}">
                <a16:creationId xmlns:a16="http://schemas.microsoft.com/office/drawing/2014/main" id="{1A51CE73-E700-554C-89BE-A45A4AB3C3AD}"/>
              </a:ext>
            </a:extLst>
          </p:cNvPr>
          <p:cNvSpPr>
            <a:spLocks noGrp="1"/>
          </p:cNvSpPr>
          <p:nvPr>
            <p:ph type="body" sz="quarter" idx="11"/>
          </p:nvPr>
        </p:nvSpPr>
        <p:spPr>
          <a:xfrm>
            <a:off x="828675" y="685806"/>
            <a:ext cx="7500938" cy="261845"/>
          </a:xfrm>
        </p:spPr>
        <p:txBody>
          <a:bodyPr/>
          <a:lstStyle/>
          <a:p>
            <a:r>
              <a:rPr lang="en-US" dirty="0"/>
              <a:t>technological architectures impose effective external regulation </a:t>
            </a:r>
            <a:endParaRPr lang="it-IT" dirty="0"/>
          </a:p>
        </p:txBody>
      </p:sp>
      <p:sp>
        <p:nvSpPr>
          <p:cNvPr id="8" name="Title 4">
            <a:extLst>
              <a:ext uri="{FF2B5EF4-FFF2-40B4-BE49-F238E27FC236}">
                <a16:creationId xmlns:a16="http://schemas.microsoft.com/office/drawing/2014/main" id="{6C806F7E-DCAA-1D4B-9BFD-B876339D274E}"/>
              </a:ext>
            </a:extLst>
          </p:cNvPr>
          <p:cNvSpPr txBox="1">
            <a:spLocks/>
          </p:cNvSpPr>
          <p:nvPr/>
        </p:nvSpPr>
        <p:spPr>
          <a:xfrm>
            <a:off x="6536401" y="3900043"/>
            <a:ext cx="2385754" cy="864577"/>
          </a:xfrm>
          <a:prstGeom prst="rect">
            <a:avLst/>
          </a:prstGeom>
        </p:spPr>
        <p:txBody>
          <a:bodyPr vert="horz" lIns="0" tIns="0" rIns="0" bIns="0" rtlCol="0" anchor="b" anchorCtr="0">
            <a:noAutofit/>
          </a:bodyPr>
          <a:lstStyle>
            <a:lvl1pPr algn="l" defTabSz="914400" rtl="0" eaLnBrk="1" latinLnBrk="0" hangingPunct="1">
              <a:spcBef>
                <a:spcPct val="0"/>
              </a:spcBef>
              <a:buNone/>
              <a:defRPr sz="2600" b="1" kern="1200">
                <a:solidFill>
                  <a:schemeClr val="tx1"/>
                </a:solidFill>
                <a:latin typeface="+mj-lt"/>
                <a:ea typeface="+mj-ea"/>
                <a:cs typeface="+mj-cs"/>
              </a:defRPr>
            </a:lvl1pPr>
          </a:lstStyle>
          <a:p>
            <a:endParaRPr lang="en-US" sz="1800" dirty="0"/>
          </a:p>
        </p:txBody>
      </p:sp>
      <p:sp>
        <p:nvSpPr>
          <p:cNvPr id="9" name="CasellaDiTesto 8">
            <a:extLst>
              <a:ext uri="{FF2B5EF4-FFF2-40B4-BE49-F238E27FC236}">
                <a16:creationId xmlns:a16="http://schemas.microsoft.com/office/drawing/2014/main" id="{5C3293BA-0BCB-FB4B-A3FE-0511525911A5}"/>
              </a:ext>
            </a:extLst>
          </p:cNvPr>
          <p:cNvSpPr txBox="1"/>
          <p:nvPr/>
        </p:nvSpPr>
        <p:spPr>
          <a:xfrm>
            <a:off x="508626" y="4064001"/>
            <a:ext cx="4876174" cy="923330"/>
          </a:xfrm>
          <a:prstGeom prst="rect">
            <a:avLst/>
          </a:prstGeom>
          <a:noFill/>
        </p:spPr>
        <p:txBody>
          <a:bodyPr wrap="square" rtlCol="0">
            <a:spAutoFit/>
          </a:bodyPr>
          <a:lstStyle/>
          <a:p>
            <a:r>
              <a:rPr lang="it-IT" b="1" dirty="0">
                <a:highlight>
                  <a:srgbClr val="FFFF00"/>
                </a:highlight>
              </a:rPr>
              <a:t>D</a:t>
            </a:r>
            <a:r>
              <a:rPr lang="it-IE" b="1">
                <a:highlight>
                  <a:srgbClr val="FFFF00"/>
                </a:highlight>
              </a:rPr>
              <a:t>esign-based legislation</a:t>
            </a:r>
            <a:r>
              <a:rPr lang="it-IT" b="1" dirty="0">
                <a:highlight>
                  <a:srgbClr val="FFFF00"/>
                </a:highlight>
              </a:rPr>
              <a:t>: </a:t>
            </a:r>
            <a:r>
              <a:rPr lang="en-US" sz="1800" dirty="0"/>
              <a:t>Internet design choices affect regulatory options</a:t>
            </a:r>
          </a:p>
          <a:p>
            <a:r>
              <a:rPr lang="it-IT" b="1" dirty="0">
                <a:highlight>
                  <a:srgbClr val="FFFF00"/>
                </a:highlight>
              </a:rPr>
              <a:t> </a:t>
            </a:r>
            <a:endParaRPr lang="it-IE" b="1" dirty="0">
              <a:highlight>
                <a:srgbClr val="FFFF00"/>
              </a:highlight>
            </a:endParaRPr>
          </a:p>
        </p:txBody>
      </p:sp>
      <p:sp>
        <p:nvSpPr>
          <p:cNvPr id="3" name="TextBox 5">
            <a:extLst>
              <a:ext uri="{FF2B5EF4-FFF2-40B4-BE49-F238E27FC236}">
                <a16:creationId xmlns:a16="http://schemas.microsoft.com/office/drawing/2014/main" id="{46075BBC-E7CE-581F-62E5-18BE6E762ADB}"/>
              </a:ext>
            </a:extLst>
          </p:cNvPr>
          <p:cNvSpPr txBox="1"/>
          <p:nvPr/>
        </p:nvSpPr>
        <p:spPr>
          <a:xfrm>
            <a:off x="5968538" y="4881890"/>
            <a:ext cx="3175462" cy="261610"/>
          </a:xfrm>
          <a:prstGeom prst="rect">
            <a:avLst/>
          </a:prstGeom>
          <a:noFill/>
        </p:spPr>
        <p:txBody>
          <a:bodyPr wrap="square" rtlCol="0">
            <a:spAutoFit/>
          </a:bodyPr>
          <a:lstStyle/>
          <a:p>
            <a:r>
              <a:rPr lang="en-US" sz="1100" dirty="0">
                <a:solidFill>
                  <a:schemeClr val="bg1"/>
                </a:solidFill>
              </a:rPr>
              <a:t>© Maria Grazia </a:t>
            </a:r>
            <a:r>
              <a:rPr lang="en-US" sz="1100" dirty="0" err="1">
                <a:solidFill>
                  <a:schemeClr val="bg1"/>
                </a:solidFill>
              </a:rPr>
              <a:t>Porcedda</a:t>
            </a:r>
            <a:r>
              <a:rPr lang="en-US" sz="1100" dirty="0">
                <a:solidFill>
                  <a:schemeClr val="bg1"/>
                </a:solidFill>
              </a:rPr>
              <a:t> 2024</a:t>
            </a:r>
          </a:p>
        </p:txBody>
      </p:sp>
      <p:pic>
        <p:nvPicPr>
          <p:cNvPr id="5" name="Immagine 4">
            <a:extLst>
              <a:ext uri="{FF2B5EF4-FFF2-40B4-BE49-F238E27FC236}">
                <a16:creationId xmlns:a16="http://schemas.microsoft.com/office/drawing/2014/main" id="{0C0557FA-A4DC-A741-38D0-CB63DF7028AA}"/>
              </a:ext>
            </a:extLst>
          </p:cNvPr>
          <p:cNvPicPr>
            <a:picLocks noChangeAspect="1"/>
          </p:cNvPicPr>
          <p:nvPr/>
        </p:nvPicPr>
        <p:blipFill>
          <a:blip r:embed="rId2"/>
          <a:stretch>
            <a:fillRect/>
          </a:stretch>
        </p:blipFill>
        <p:spPr>
          <a:xfrm>
            <a:off x="5606680" y="1149877"/>
            <a:ext cx="3252702" cy="3624119"/>
          </a:xfrm>
          <a:prstGeom prst="rect">
            <a:avLst/>
          </a:prstGeom>
        </p:spPr>
      </p:pic>
    </p:spTree>
    <p:extLst>
      <p:ext uri="{BB962C8B-B14F-4D97-AF65-F5344CB8AC3E}">
        <p14:creationId xmlns:p14="http://schemas.microsoft.com/office/powerpoint/2010/main" val="2329223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894B-AAE3-5343-BBCE-2261431A462F}"/>
              </a:ext>
            </a:extLst>
          </p:cNvPr>
          <p:cNvSpPr>
            <a:spLocks noGrp="1"/>
          </p:cNvSpPr>
          <p:nvPr>
            <p:ph type="title"/>
          </p:nvPr>
        </p:nvSpPr>
        <p:spPr>
          <a:xfrm>
            <a:off x="355599" y="316706"/>
            <a:ext cx="7600981" cy="553641"/>
          </a:xfrm>
        </p:spPr>
        <p:txBody>
          <a:bodyPr/>
          <a:lstStyle/>
          <a:p>
            <a:r>
              <a:rPr lang="en-US" dirty="0"/>
              <a:t>Lawrence Lessig’s modalities of regulation over the pathetic dot</a:t>
            </a:r>
          </a:p>
        </p:txBody>
      </p:sp>
      <p:sp>
        <p:nvSpPr>
          <p:cNvPr id="3" name="Text Placeholder 2">
            <a:extLst>
              <a:ext uri="{FF2B5EF4-FFF2-40B4-BE49-F238E27FC236}">
                <a16:creationId xmlns:a16="http://schemas.microsoft.com/office/drawing/2014/main" id="{7B4AB5FE-C915-D942-B0E3-050FA2A7A6CF}"/>
              </a:ext>
            </a:extLst>
          </p:cNvPr>
          <p:cNvSpPr>
            <a:spLocks noGrp="1"/>
          </p:cNvSpPr>
          <p:nvPr>
            <p:ph type="body" sz="half" idx="1"/>
          </p:nvPr>
        </p:nvSpPr>
        <p:spPr>
          <a:xfrm>
            <a:off x="355600" y="1095894"/>
            <a:ext cx="4527899" cy="2845791"/>
          </a:xfrm>
        </p:spPr>
        <p:txBody>
          <a:bodyPr/>
          <a:lstStyle/>
          <a:p>
            <a:pPr marL="0" indent="0">
              <a:spcBef>
                <a:spcPts val="300"/>
              </a:spcBef>
              <a:buNone/>
            </a:pPr>
            <a:r>
              <a:rPr lang="en-US" b="0" dirty="0"/>
              <a:t>The Law of the Horse: What Cyberlaw Might Teach (1999) </a:t>
            </a:r>
            <a:r>
              <a:rPr lang="en-GB" b="0" dirty="0"/>
              <a:t>4 modalities of regulation:</a:t>
            </a:r>
          </a:p>
          <a:p>
            <a:pPr marL="660400" lvl="1" indent="-342900">
              <a:spcBef>
                <a:spcPts val="300"/>
              </a:spcBef>
              <a:buFont typeface="Arial" panose="020B0604020202020204" pitchFamily="34" charset="0"/>
              <a:buChar char="•"/>
            </a:pPr>
            <a:r>
              <a:rPr lang="en-GB" sz="1600" b="0" dirty="0"/>
              <a:t>Norms: constrain behaviour through community</a:t>
            </a:r>
          </a:p>
          <a:p>
            <a:pPr marL="660400" lvl="1" indent="-342900">
              <a:spcBef>
                <a:spcPts val="300"/>
              </a:spcBef>
              <a:buFont typeface="Arial" panose="020B0604020202020204" pitchFamily="34" charset="0"/>
              <a:buChar char="•"/>
            </a:pPr>
            <a:r>
              <a:rPr lang="en-GB" sz="1600" b="0" dirty="0"/>
              <a:t>Law: directs behaviour by threatening ex post sanctions	</a:t>
            </a:r>
          </a:p>
          <a:p>
            <a:pPr marL="660400" lvl="1" indent="-342900">
              <a:spcBef>
                <a:spcPts val="300"/>
              </a:spcBef>
              <a:buFont typeface="Arial" panose="020B0604020202020204" pitchFamily="34" charset="0"/>
              <a:buChar char="•"/>
            </a:pPr>
            <a:r>
              <a:rPr lang="en-GB" sz="1600" b="0" dirty="0"/>
              <a:t>Market: regulate through price</a:t>
            </a:r>
          </a:p>
          <a:p>
            <a:pPr marL="660400" lvl="1" indent="-342900">
              <a:spcBef>
                <a:spcPts val="300"/>
              </a:spcBef>
              <a:buFont typeface="Arial" panose="020B0604020202020204" pitchFamily="34" charset="0"/>
              <a:buChar char="•"/>
            </a:pPr>
            <a:r>
              <a:rPr lang="en-GB" sz="1600" b="0" dirty="0"/>
              <a:t>Architecture: the world as we find it restricts or enables behaviour</a:t>
            </a:r>
          </a:p>
          <a:p>
            <a:pPr marL="0" indent="0">
              <a:spcBef>
                <a:spcPts val="300"/>
              </a:spcBef>
              <a:buNone/>
            </a:pPr>
            <a:endParaRPr lang="en-US" b="0" dirty="0"/>
          </a:p>
          <a:p>
            <a:pPr marL="0" indent="0">
              <a:spcBef>
                <a:spcPts val="300"/>
              </a:spcBef>
              <a:buNone/>
            </a:pPr>
            <a:endParaRPr lang="en-US" b="0" dirty="0"/>
          </a:p>
        </p:txBody>
      </p:sp>
      <p:sp>
        <p:nvSpPr>
          <p:cNvPr id="7" name="Content Placeholder 2">
            <a:extLst>
              <a:ext uri="{FF2B5EF4-FFF2-40B4-BE49-F238E27FC236}">
                <a16:creationId xmlns:a16="http://schemas.microsoft.com/office/drawing/2014/main" id="{DEA9FE52-B5A4-9243-A42B-3FE4CF958E61}"/>
              </a:ext>
            </a:extLst>
          </p:cNvPr>
          <p:cNvSpPr txBox="1">
            <a:spLocks/>
          </p:cNvSpPr>
          <p:nvPr/>
        </p:nvSpPr>
        <p:spPr bwMode="auto">
          <a:xfrm>
            <a:off x="4725624" y="1105269"/>
            <a:ext cx="4035787"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0"/>
              </a:spcBef>
              <a:spcAft>
                <a:spcPct val="40000"/>
              </a:spcAft>
              <a:defRPr sz="2400">
                <a:solidFill>
                  <a:schemeClr val="tx1"/>
                </a:solidFill>
                <a:latin typeface="+mn-lt"/>
                <a:ea typeface="MS PGothic" panose="020B0600070205080204" pitchFamily="34" charset="-128"/>
                <a:cs typeface="MS PGothic" charset="0"/>
              </a:defRPr>
            </a:lvl1pPr>
            <a:lvl2pPr marL="271463" indent="-269875" algn="l" rtl="0" eaLnBrk="0" fontAlgn="base" hangingPunct="0">
              <a:spcBef>
                <a:spcPct val="0"/>
              </a:spcBef>
              <a:spcAft>
                <a:spcPct val="40000"/>
              </a:spcAft>
              <a:buChar char="•"/>
              <a:defRPr sz="2000">
                <a:solidFill>
                  <a:schemeClr val="tx1"/>
                </a:solidFill>
                <a:latin typeface="+mn-lt"/>
                <a:ea typeface="MS PGothic" panose="020B0600070205080204" pitchFamily="34" charset="-128"/>
                <a:cs typeface="MS PGothic" charset="0"/>
              </a:defRPr>
            </a:lvl2pPr>
            <a:lvl3pPr marL="542925" indent="-269875" algn="l" rtl="0" eaLnBrk="0" fontAlgn="base" hangingPunct="0">
              <a:spcBef>
                <a:spcPct val="0"/>
              </a:spcBef>
              <a:spcAft>
                <a:spcPct val="40000"/>
              </a:spcAft>
              <a:buChar char="•"/>
              <a:defRPr sz="2000">
                <a:solidFill>
                  <a:schemeClr val="tx1"/>
                </a:solidFill>
                <a:latin typeface="+mn-lt"/>
                <a:ea typeface="MS PGothic" panose="020B0600070205080204" pitchFamily="34" charset="-128"/>
                <a:cs typeface="MS PGothic" charset="0"/>
              </a:defRPr>
            </a:lvl3pPr>
            <a:lvl4pPr marL="809625" indent="-265113" algn="l" rtl="0" eaLnBrk="0" fontAlgn="base" hangingPunct="0">
              <a:spcBef>
                <a:spcPct val="0"/>
              </a:spcBef>
              <a:spcAft>
                <a:spcPct val="40000"/>
              </a:spcAft>
              <a:buChar char="•"/>
              <a:defRPr sz="2000">
                <a:solidFill>
                  <a:schemeClr val="tx1"/>
                </a:solidFill>
                <a:latin typeface="+mn-lt"/>
                <a:ea typeface="MS PGothic" panose="020B0600070205080204" pitchFamily="34" charset="-128"/>
                <a:cs typeface="MS PGothic" charset="0"/>
              </a:defRPr>
            </a:lvl4pPr>
            <a:lvl5pPr marL="1081088" indent="-269875" algn="l" rtl="0" eaLnBrk="0" fontAlgn="base" hangingPunct="0">
              <a:spcBef>
                <a:spcPct val="0"/>
              </a:spcBef>
              <a:spcAft>
                <a:spcPct val="40000"/>
              </a:spcAft>
              <a:buChar char="•"/>
              <a:defRPr sz="2000">
                <a:solidFill>
                  <a:schemeClr val="tx1"/>
                </a:solidFill>
                <a:latin typeface="+mn-lt"/>
                <a:ea typeface="MS PGothic" panose="020B0600070205080204" pitchFamily="34" charset="-128"/>
                <a:cs typeface="MS PGothic" charset="0"/>
              </a:defRPr>
            </a:lvl5pPr>
            <a:lvl6pPr marL="1538288" indent="-269875" algn="l" rtl="0" eaLnBrk="1" fontAlgn="base" hangingPunct="1">
              <a:spcBef>
                <a:spcPct val="0"/>
              </a:spcBef>
              <a:spcAft>
                <a:spcPct val="40000"/>
              </a:spcAft>
              <a:buChar char="•"/>
              <a:defRPr sz="2000">
                <a:solidFill>
                  <a:schemeClr val="tx1"/>
                </a:solidFill>
                <a:latin typeface="+mn-lt"/>
              </a:defRPr>
            </a:lvl6pPr>
            <a:lvl7pPr marL="1995488" indent="-269875" algn="l" rtl="0" eaLnBrk="1" fontAlgn="base" hangingPunct="1">
              <a:spcBef>
                <a:spcPct val="0"/>
              </a:spcBef>
              <a:spcAft>
                <a:spcPct val="40000"/>
              </a:spcAft>
              <a:buChar char="•"/>
              <a:defRPr sz="2000">
                <a:solidFill>
                  <a:schemeClr val="tx1"/>
                </a:solidFill>
                <a:latin typeface="+mn-lt"/>
              </a:defRPr>
            </a:lvl7pPr>
            <a:lvl8pPr marL="2452688" indent="-269875" algn="l" rtl="0" eaLnBrk="1" fontAlgn="base" hangingPunct="1">
              <a:spcBef>
                <a:spcPct val="0"/>
              </a:spcBef>
              <a:spcAft>
                <a:spcPct val="40000"/>
              </a:spcAft>
              <a:buChar char="•"/>
              <a:defRPr sz="2000">
                <a:solidFill>
                  <a:schemeClr val="tx1"/>
                </a:solidFill>
                <a:latin typeface="+mn-lt"/>
              </a:defRPr>
            </a:lvl8pPr>
            <a:lvl9pPr marL="2909888" indent="-269875" algn="l" rtl="0" eaLnBrk="1" fontAlgn="base" hangingPunct="1">
              <a:spcBef>
                <a:spcPct val="0"/>
              </a:spcBef>
              <a:spcAft>
                <a:spcPct val="40000"/>
              </a:spcAft>
              <a:buChar char="•"/>
              <a:defRPr sz="2000">
                <a:solidFill>
                  <a:schemeClr val="tx1"/>
                </a:solidFill>
                <a:latin typeface="+mn-lt"/>
              </a:defRPr>
            </a:lvl9pPr>
          </a:lstStyle>
          <a:p>
            <a:pPr algn="ctr"/>
            <a:r>
              <a:rPr lang="en-GB" sz="1800" kern="0" dirty="0"/>
              <a:t>  “Pathetic dot”</a:t>
            </a:r>
          </a:p>
        </p:txBody>
      </p:sp>
      <p:pic>
        <p:nvPicPr>
          <p:cNvPr id="8" name="Immagine 7">
            <a:extLst>
              <a:ext uri="{FF2B5EF4-FFF2-40B4-BE49-F238E27FC236}">
                <a16:creationId xmlns:a16="http://schemas.microsoft.com/office/drawing/2014/main" id="{4E0F46D3-C2DE-D847-AD46-13DD6A6691A2}"/>
              </a:ext>
            </a:extLst>
          </p:cNvPr>
          <p:cNvPicPr>
            <a:picLocks noChangeAspect="1"/>
          </p:cNvPicPr>
          <p:nvPr/>
        </p:nvPicPr>
        <p:blipFill rotWithShape="1">
          <a:blip r:embed="rId3"/>
          <a:srcRect l="11401" t="4528" r="9847" b="3006"/>
          <a:stretch/>
        </p:blipFill>
        <p:spPr>
          <a:xfrm>
            <a:off x="5688329" y="1806058"/>
            <a:ext cx="2268252" cy="2268252"/>
          </a:xfrm>
          <a:prstGeom prst="rect">
            <a:avLst/>
          </a:prstGeom>
        </p:spPr>
      </p:pic>
      <p:sp>
        <p:nvSpPr>
          <p:cNvPr id="9" name="Rettangolo 8">
            <a:extLst>
              <a:ext uri="{FF2B5EF4-FFF2-40B4-BE49-F238E27FC236}">
                <a16:creationId xmlns:a16="http://schemas.microsoft.com/office/drawing/2014/main" id="{81C77C9B-19C5-154A-A257-0F7152FF89A0}"/>
              </a:ext>
            </a:extLst>
          </p:cNvPr>
          <p:cNvSpPr/>
          <p:nvPr/>
        </p:nvSpPr>
        <p:spPr>
          <a:xfrm>
            <a:off x="5937847" y="4217541"/>
            <a:ext cx="1611339" cy="300082"/>
          </a:xfrm>
          <a:prstGeom prst="rect">
            <a:avLst/>
          </a:prstGeom>
        </p:spPr>
        <p:txBody>
          <a:bodyPr wrap="none">
            <a:spAutoFit/>
          </a:bodyPr>
          <a:lstStyle/>
          <a:p>
            <a:r>
              <a:rPr lang="en-GB" sz="1350" kern="0" dirty="0"/>
              <a:t>Lessig (2006) p. 123 </a:t>
            </a:r>
            <a:endParaRPr lang="it-IT" sz="1350" dirty="0"/>
          </a:p>
        </p:txBody>
      </p:sp>
      <p:sp>
        <p:nvSpPr>
          <p:cNvPr id="14" name="Rettangolo 13">
            <a:extLst>
              <a:ext uri="{FF2B5EF4-FFF2-40B4-BE49-F238E27FC236}">
                <a16:creationId xmlns:a16="http://schemas.microsoft.com/office/drawing/2014/main" id="{62F53498-A2BB-5242-8FC1-C43253A31792}"/>
              </a:ext>
            </a:extLst>
          </p:cNvPr>
          <p:cNvSpPr/>
          <p:nvPr/>
        </p:nvSpPr>
        <p:spPr>
          <a:xfrm>
            <a:off x="311499" y="4074310"/>
            <a:ext cx="4572000" cy="646331"/>
          </a:xfrm>
          <a:prstGeom prst="rect">
            <a:avLst/>
          </a:prstGeom>
        </p:spPr>
        <p:txBody>
          <a:bodyPr>
            <a:spAutoFit/>
          </a:bodyPr>
          <a:lstStyle/>
          <a:p>
            <a:pPr>
              <a:spcBef>
                <a:spcPts val="300"/>
              </a:spcBef>
            </a:pPr>
            <a:r>
              <a:rPr lang="en-US" dirty="0"/>
              <a:t>Four modalities (direct/indirect) affect the pathetic dot</a:t>
            </a:r>
          </a:p>
        </p:txBody>
      </p:sp>
      <p:sp>
        <p:nvSpPr>
          <p:cNvPr id="4" name="TextBox 5">
            <a:extLst>
              <a:ext uri="{FF2B5EF4-FFF2-40B4-BE49-F238E27FC236}">
                <a16:creationId xmlns:a16="http://schemas.microsoft.com/office/drawing/2014/main" id="{EDEB9617-F5A1-F0A5-89ED-B109DE012E97}"/>
              </a:ext>
            </a:extLst>
          </p:cNvPr>
          <p:cNvSpPr txBox="1"/>
          <p:nvPr/>
        </p:nvSpPr>
        <p:spPr>
          <a:xfrm>
            <a:off x="5937847" y="4881890"/>
            <a:ext cx="3175462" cy="261610"/>
          </a:xfrm>
          <a:prstGeom prst="rect">
            <a:avLst/>
          </a:prstGeom>
          <a:noFill/>
        </p:spPr>
        <p:txBody>
          <a:bodyPr wrap="square" rtlCol="0">
            <a:spAutoFit/>
          </a:bodyPr>
          <a:lstStyle/>
          <a:p>
            <a:r>
              <a:rPr lang="en-US" sz="1100" dirty="0">
                <a:solidFill>
                  <a:schemeClr val="bg1"/>
                </a:solidFill>
              </a:rPr>
              <a:t>© Maria Grazia </a:t>
            </a:r>
            <a:r>
              <a:rPr lang="en-US" sz="1100" dirty="0" err="1">
                <a:solidFill>
                  <a:schemeClr val="bg1"/>
                </a:solidFill>
              </a:rPr>
              <a:t>Porcedda</a:t>
            </a:r>
            <a:r>
              <a:rPr lang="en-US" sz="1100" dirty="0">
                <a:solidFill>
                  <a:schemeClr val="bg1"/>
                </a:solidFill>
              </a:rPr>
              <a:t> 2024</a:t>
            </a:r>
          </a:p>
        </p:txBody>
      </p:sp>
    </p:spTree>
    <p:extLst>
      <p:ext uri="{BB962C8B-B14F-4D97-AF65-F5344CB8AC3E}">
        <p14:creationId xmlns:p14="http://schemas.microsoft.com/office/powerpoint/2010/main" val="62035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CDC91A-163C-8DB4-F636-5AE5EBD175D4}"/>
              </a:ext>
            </a:extLst>
          </p:cNvPr>
          <p:cNvSpPr>
            <a:spLocks noGrp="1"/>
          </p:cNvSpPr>
          <p:nvPr>
            <p:ph type="title"/>
          </p:nvPr>
        </p:nvSpPr>
        <p:spPr/>
        <p:txBody>
          <a:bodyPr/>
          <a:lstStyle/>
          <a:p>
            <a:r>
              <a:rPr lang="it-GB" dirty="0"/>
              <a:t>A few words about myself and the sources of this class</a:t>
            </a:r>
          </a:p>
        </p:txBody>
      </p:sp>
      <p:sp>
        <p:nvSpPr>
          <p:cNvPr id="4" name="Segnaposto testo 3">
            <a:extLst>
              <a:ext uri="{FF2B5EF4-FFF2-40B4-BE49-F238E27FC236}">
                <a16:creationId xmlns:a16="http://schemas.microsoft.com/office/drawing/2014/main" id="{C309FDA0-B17F-48A2-F75F-6E2955A319C9}"/>
              </a:ext>
            </a:extLst>
          </p:cNvPr>
          <p:cNvSpPr>
            <a:spLocks noGrp="1"/>
          </p:cNvSpPr>
          <p:nvPr>
            <p:ph type="body" sz="quarter" idx="11"/>
          </p:nvPr>
        </p:nvSpPr>
        <p:spPr/>
        <p:txBody>
          <a:bodyPr/>
          <a:lstStyle/>
          <a:p>
            <a:endParaRPr lang="it-GB"/>
          </a:p>
        </p:txBody>
      </p:sp>
      <p:pic>
        <p:nvPicPr>
          <p:cNvPr id="5" name="Immagine 4">
            <a:extLst>
              <a:ext uri="{FF2B5EF4-FFF2-40B4-BE49-F238E27FC236}">
                <a16:creationId xmlns:a16="http://schemas.microsoft.com/office/drawing/2014/main" id="{CAEDCA76-ACCF-96D0-E49E-66DCD861B825}"/>
              </a:ext>
            </a:extLst>
          </p:cNvPr>
          <p:cNvPicPr>
            <a:picLocks noChangeAspect="1"/>
          </p:cNvPicPr>
          <p:nvPr/>
        </p:nvPicPr>
        <p:blipFill rotWithShape="1">
          <a:blip r:embed="rId2"/>
          <a:srcRect l="2791" t="5419" r="4937" b="2517"/>
          <a:stretch/>
        </p:blipFill>
        <p:spPr>
          <a:xfrm>
            <a:off x="371186" y="1285377"/>
            <a:ext cx="2485486" cy="3399704"/>
          </a:xfrm>
          <a:prstGeom prst="rect">
            <a:avLst/>
          </a:prstGeom>
        </p:spPr>
      </p:pic>
      <p:pic>
        <p:nvPicPr>
          <p:cNvPr id="6" name="Immagine 5">
            <a:extLst>
              <a:ext uri="{FF2B5EF4-FFF2-40B4-BE49-F238E27FC236}">
                <a16:creationId xmlns:a16="http://schemas.microsoft.com/office/drawing/2014/main" id="{33449D82-4551-A5CC-A9FD-C50A670112ED}"/>
              </a:ext>
            </a:extLst>
          </p:cNvPr>
          <p:cNvPicPr>
            <a:picLocks noChangeAspect="1"/>
          </p:cNvPicPr>
          <p:nvPr/>
        </p:nvPicPr>
        <p:blipFill>
          <a:blip r:embed="rId3"/>
          <a:stretch>
            <a:fillRect/>
          </a:stretch>
        </p:blipFill>
        <p:spPr>
          <a:xfrm>
            <a:off x="3493796" y="3071111"/>
            <a:ext cx="1710442" cy="1494506"/>
          </a:xfrm>
          <a:prstGeom prst="rect">
            <a:avLst/>
          </a:prstGeom>
        </p:spPr>
      </p:pic>
      <p:pic>
        <p:nvPicPr>
          <p:cNvPr id="7" name="Immagine 6">
            <a:extLst>
              <a:ext uri="{FF2B5EF4-FFF2-40B4-BE49-F238E27FC236}">
                <a16:creationId xmlns:a16="http://schemas.microsoft.com/office/drawing/2014/main" id="{7DA64487-AE5B-407C-DD56-769F51462059}"/>
              </a:ext>
            </a:extLst>
          </p:cNvPr>
          <p:cNvPicPr>
            <a:picLocks noChangeAspect="1"/>
          </p:cNvPicPr>
          <p:nvPr/>
        </p:nvPicPr>
        <p:blipFill rotWithShape="1">
          <a:blip r:embed="rId4"/>
          <a:srcRect b="12735"/>
          <a:stretch/>
        </p:blipFill>
        <p:spPr>
          <a:xfrm>
            <a:off x="6010475" y="1408977"/>
            <a:ext cx="2901675" cy="2258670"/>
          </a:xfrm>
          <a:prstGeom prst="rect">
            <a:avLst/>
          </a:prstGeom>
        </p:spPr>
      </p:pic>
      <p:pic>
        <p:nvPicPr>
          <p:cNvPr id="8" name="Immagine 7">
            <a:extLst>
              <a:ext uri="{FF2B5EF4-FFF2-40B4-BE49-F238E27FC236}">
                <a16:creationId xmlns:a16="http://schemas.microsoft.com/office/drawing/2014/main" id="{41855D49-2BB1-52FD-18E8-E2C97844F2DE}"/>
              </a:ext>
            </a:extLst>
          </p:cNvPr>
          <p:cNvPicPr>
            <a:picLocks noChangeAspect="1"/>
          </p:cNvPicPr>
          <p:nvPr/>
        </p:nvPicPr>
        <p:blipFill>
          <a:blip r:embed="rId5"/>
          <a:stretch>
            <a:fillRect/>
          </a:stretch>
        </p:blipFill>
        <p:spPr>
          <a:xfrm>
            <a:off x="2783353" y="1408977"/>
            <a:ext cx="3131328" cy="1542670"/>
          </a:xfrm>
          <a:prstGeom prst="rect">
            <a:avLst/>
          </a:prstGeom>
        </p:spPr>
      </p:pic>
    </p:spTree>
    <p:extLst>
      <p:ext uri="{BB962C8B-B14F-4D97-AF65-F5344CB8AC3E}">
        <p14:creationId xmlns:p14="http://schemas.microsoft.com/office/powerpoint/2010/main" val="1493490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960" y="1366576"/>
            <a:ext cx="8134444" cy="1817495"/>
          </a:xfrm>
        </p:spPr>
        <p:txBody>
          <a:bodyPr/>
          <a:lstStyle/>
          <a:p>
            <a:r>
              <a:rPr lang="it-IT" dirty="0"/>
              <a:t>BREAK</a:t>
            </a:r>
            <a:endParaRPr lang="en-GB" dirty="0"/>
          </a:p>
        </p:txBody>
      </p:sp>
      <p:sp>
        <p:nvSpPr>
          <p:cNvPr id="3" name="Subtitle 2"/>
          <p:cNvSpPr>
            <a:spLocks noGrp="1"/>
          </p:cNvSpPr>
          <p:nvPr>
            <p:ph type="subTitle" idx="1"/>
          </p:nvPr>
        </p:nvSpPr>
        <p:spPr>
          <a:xfrm>
            <a:off x="677959" y="3184071"/>
            <a:ext cx="7169803" cy="271350"/>
          </a:xfrm>
        </p:spPr>
        <p:txBody>
          <a:bodyPr/>
          <a:lstStyle/>
          <a:p>
            <a:endParaRPr lang="en-GB" dirty="0"/>
          </a:p>
          <a:p>
            <a:endParaRPr lang="en-GB" dirty="0"/>
          </a:p>
        </p:txBody>
      </p:sp>
      <p:sp>
        <p:nvSpPr>
          <p:cNvPr id="6" name="Text Placeholder 5"/>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826925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1646EA-FDB7-7684-432C-14D37CDB4865}"/>
              </a:ext>
            </a:extLst>
          </p:cNvPr>
          <p:cNvSpPr>
            <a:spLocks noGrp="1"/>
          </p:cNvSpPr>
          <p:nvPr>
            <p:ph type="title"/>
          </p:nvPr>
        </p:nvSpPr>
        <p:spPr/>
        <p:txBody>
          <a:bodyPr/>
          <a:lstStyle/>
          <a:p>
            <a:r>
              <a:rPr lang="it-GB" dirty="0"/>
              <a:t>Part 3: the GDPR and its main features</a:t>
            </a:r>
          </a:p>
        </p:txBody>
      </p:sp>
      <p:sp>
        <p:nvSpPr>
          <p:cNvPr id="4" name="Segnaposto testo 3">
            <a:extLst>
              <a:ext uri="{FF2B5EF4-FFF2-40B4-BE49-F238E27FC236}">
                <a16:creationId xmlns:a16="http://schemas.microsoft.com/office/drawing/2014/main" id="{8AE14CC3-BB74-A77F-3EC9-EEABD76AFD5D}"/>
              </a:ext>
            </a:extLst>
          </p:cNvPr>
          <p:cNvSpPr>
            <a:spLocks noGrp="1"/>
          </p:cNvSpPr>
          <p:nvPr>
            <p:ph type="body" sz="quarter" idx="11"/>
          </p:nvPr>
        </p:nvSpPr>
        <p:spPr/>
        <p:txBody>
          <a:bodyPr/>
          <a:lstStyle/>
          <a:p>
            <a:endParaRPr lang="it-GB" dirty="0"/>
          </a:p>
        </p:txBody>
      </p:sp>
      <p:grpSp>
        <p:nvGrpSpPr>
          <p:cNvPr id="5" name="Gruppo 4">
            <a:extLst>
              <a:ext uri="{FF2B5EF4-FFF2-40B4-BE49-F238E27FC236}">
                <a16:creationId xmlns:a16="http://schemas.microsoft.com/office/drawing/2014/main" id="{38947C95-985C-D1FE-C948-19949FE51443}"/>
              </a:ext>
            </a:extLst>
          </p:cNvPr>
          <p:cNvGrpSpPr/>
          <p:nvPr/>
        </p:nvGrpSpPr>
        <p:grpSpPr>
          <a:xfrm>
            <a:off x="4738397" y="998733"/>
            <a:ext cx="2160396" cy="3633809"/>
            <a:chOff x="769445" y="1200058"/>
            <a:chExt cx="2160396" cy="3146034"/>
          </a:xfrm>
        </p:grpSpPr>
        <p:sp>
          <p:nvSpPr>
            <p:cNvPr id="6" name="Triangolo 5">
              <a:extLst>
                <a:ext uri="{FF2B5EF4-FFF2-40B4-BE49-F238E27FC236}">
                  <a16:creationId xmlns:a16="http://schemas.microsoft.com/office/drawing/2014/main" id="{9D22EB2D-B55A-454C-81E9-F62F69590B0D}"/>
                </a:ext>
              </a:extLst>
            </p:cNvPr>
            <p:cNvSpPr/>
            <p:nvPr/>
          </p:nvSpPr>
          <p:spPr>
            <a:xfrm>
              <a:off x="1114336" y="1200058"/>
              <a:ext cx="1289094" cy="1186168"/>
            </a:xfrm>
            <a:prstGeom prst="triangl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7" name="Rettangolo 6">
              <a:extLst>
                <a:ext uri="{FF2B5EF4-FFF2-40B4-BE49-F238E27FC236}">
                  <a16:creationId xmlns:a16="http://schemas.microsoft.com/office/drawing/2014/main" id="{FB700E2B-E952-640A-B898-8932B343871B}"/>
                </a:ext>
              </a:extLst>
            </p:cNvPr>
            <p:cNvSpPr/>
            <p:nvPr/>
          </p:nvSpPr>
          <p:spPr>
            <a:xfrm>
              <a:off x="1107191" y="3891421"/>
              <a:ext cx="1296237"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8" name="CasellaDiTesto 7">
              <a:extLst>
                <a:ext uri="{FF2B5EF4-FFF2-40B4-BE49-F238E27FC236}">
                  <a16:creationId xmlns:a16="http://schemas.microsoft.com/office/drawing/2014/main" id="{3A0ED00C-ECB7-DA9E-EC05-C23BDEC4DF89}"/>
                </a:ext>
              </a:extLst>
            </p:cNvPr>
            <p:cNvSpPr txBox="1"/>
            <p:nvPr/>
          </p:nvSpPr>
          <p:spPr>
            <a:xfrm>
              <a:off x="810030" y="1968283"/>
              <a:ext cx="1833383" cy="319756"/>
            </a:xfrm>
            <a:prstGeom prst="rect">
              <a:avLst/>
            </a:prstGeom>
            <a:noFill/>
          </p:spPr>
          <p:txBody>
            <a:bodyPr wrap="square" rtlCol="0">
              <a:spAutoFit/>
            </a:bodyPr>
            <a:lstStyle/>
            <a:p>
              <a:pPr algn="ctr"/>
              <a:r>
                <a:rPr lang="it-GB" dirty="0"/>
                <a:t>Charter, TFEU </a:t>
              </a:r>
            </a:p>
          </p:txBody>
        </p:sp>
        <p:sp>
          <p:nvSpPr>
            <p:cNvPr id="9" name="Rettangolo 8">
              <a:extLst>
                <a:ext uri="{FF2B5EF4-FFF2-40B4-BE49-F238E27FC236}">
                  <a16:creationId xmlns:a16="http://schemas.microsoft.com/office/drawing/2014/main" id="{59EFC48B-E011-A6E9-3047-BF5C96751661}"/>
                </a:ext>
              </a:extLst>
            </p:cNvPr>
            <p:cNvSpPr/>
            <p:nvPr/>
          </p:nvSpPr>
          <p:spPr>
            <a:xfrm>
              <a:off x="1114336" y="2376985"/>
              <a:ext cx="1296237" cy="454671"/>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dirty="0">
                <a:highlight>
                  <a:srgbClr val="FFFF00"/>
                </a:highlight>
              </a:endParaRPr>
            </a:p>
          </p:txBody>
        </p:sp>
        <p:sp>
          <p:nvSpPr>
            <p:cNvPr id="10" name="CasellaDiTesto 9">
              <a:extLst>
                <a:ext uri="{FF2B5EF4-FFF2-40B4-BE49-F238E27FC236}">
                  <a16:creationId xmlns:a16="http://schemas.microsoft.com/office/drawing/2014/main" id="{82C7F3EE-A9E0-18E3-4532-0E00D77E917E}"/>
                </a:ext>
              </a:extLst>
            </p:cNvPr>
            <p:cNvSpPr txBox="1"/>
            <p:nvPr/>
          </p:nvSpPr>
          <p:spPr>
            <a:xfrm>
              <a:off x="1441586" y="2490588"/>
              <a:ext cx="760147" cy="319756"/>
            </a:xfrm>
            <a:prstGeom prst="rect">
              <a:avLst/>
            </a:prstGeom>
            <a:noFill/>
          </p:spPr>
          <p:txBody>
            <a:bodyPr wrap="square" rtlCol="0">
              <a:spAutoFit/>
            </a:bodyPr>
            <a:lstStyle/>
            <a:p>
              <a:r>
                <a:rPr lang="it-GB" b="1" dirty="0">
                  <a:highlight>
                    <a:srgbClr val="FFFF00"/>
                  </a:highlight>
                </a:rPr>
                <a:t>GDPR</a:t>
              </a:r>
            </a:p>
          </p:txBody>
        </p:sp>
        <p:sp>
          <p:nvSpPr>
            <p:cNvPr id="11" name="CasellaDiTesto 10">
              <a:extLst>
                <a:ext uri="{FF2B5EF4-FFF2-40B4-BE49-F238E27FC236}">
                  <a16:creationId xmlns:a16="http://schemas.microsoft.com/office/drawing/2014/main" id="{CB982BDA-BE5B-1B61-8633-ABBACC8E08B9}"/>
                </a:ext>
              </a:extLst>
            </p:cNvPr>
            <p:cNvSpPr txBox="1"/>
            <p:nvPr/>
          </p:nvSpPr>
          <p:spPr>
            <a:xfrm>
              <a:off x="783917" y="3959014"/>
              <a:ext cx="1997361" cy="319756"/>
            </a:xfrm>
            <a:prstGeom prst="rect">
              <a:avLst/>
            </a:prstGeom>
            <a:noFill/>
          </p:spPr>
          <p:txBody>
            <a:bodyPr wrap="square" rtlCol="0">
              <a:spAutoFit/>
            </a:bodyPr>
            <a:lstStyle/>
            <a:p>
              <a:pPr algn="ctr"/>
              <a:r>
                <a:rPr lang="it-GB" dirty="0"/>
                <a:t>Technical measures</a:t>
              </a:r>
            </a:p>
          </p:txBody>
        </p:sp>
        <p:sp>
          <p:nvSpPr>
            <p:cNvPr id="12" name="Rettangolo 11">
              <a:extLst>
                <a:ext uri="{FF2B5EF4-FFF2-40B4-BE49-F238E27FC236}">
                  <a16:creationId xmlns:a16="http://schemas.microsoft.com/office/drawing/2014/main" id="{BA9013F8-D20D-25C4-4FE6-19AED88168BF}"/>
                </a:ext>
              </a:extLst>
            </p:cNvPr>
            <p:cNvSpPr/>
            <p:nvPr/>
          </p:nvSpPr>
          <p:spPr>
            <a:xfrm>
              <a:off x="862043" y="3048259"/>
              <a:ext cx="1919235"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3" name="CasellaDiTesto 12">
              <a:extLst>
                <a:ext uri="{FF2B5EF4-FFF2-40B4-BE49-F238E27FC236}">
                  <a16:creationId xmlns:a16="http://schemas.microsoft.com/office/drawing/2014/main" id="{0E13379A-24C6-B13D-4DB2-E3E966469770}"/>
                </a:ext>
              </a:extLst>
            </p:cNvPr>
            <p:cNvSpPr txBox="1"/>
            <p:nvPr/>
          </p:nvSpPr>
          <p:spPr>
            <a:xfrm>
              <a:off x="769445" y="3012892"/>
              <a:ext cx="2160396" cy="559572"/>
            </a:xfrm>
            <a:prstGeom prst="rect">
              <a:avLst/>
            </a:prstGeom>
            <a:noFill/>
          </p:spPr>
          <p:txBody>
            <a:bodyPr wrap="square" rtlCol="0">
              <a:spAutoFit/>
            </a:bodyPr>
            <a:lstStyle/>
            <a:p>
              <a:pPr algn="ctr"/>
              <a:r>
                <a:rPr lang="it-GB" dirty="0"/>
                <a:t>Data protection by design standard</a:t>
              </a:r>
            </a:p>
          </p:txBody>
        </p:sp>
      </p:grpSp>
      <p:graphicFrame>
        <p:nvGraphicFramePr>
          <p:cNvPr id="14" name="Diagramma 13">
            <a:extLst>
              <a:ext uri="{FF2B5EF4-FFF2-40B4-BE49-F238E27FC236}">
                <a16:creationId xmlns:a16="http://schemas.microsoft.com/office/drawing/2014/main" id="{5AD30FC2-3EBE-FA6F-4520-4CBCDDC5CF69}"/>
              </a:ext>
            </a:extLst>
          </p:cNvPr>
          <p:cNvGraphicFramePr/>
          <p:nvPr/>
        </p:nvGraphicFramePr>
        <p:xfrm>
          <a:off x="1149319" y="1454748"/>
          <a:ext cx="3380238" cy="313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Nuvola 2">
            <a:extLst>
              <a:ext uri="{FF2B5EF4-FFF2-40B4-BE49-F238E27FC236}">
                <a16:creationId xmlns:a16="http://schemas.microsoft.com/office/drawing/2014/main" id="{3025C823-0BDE-6F99-F274-B668651F3761}"/>
              </a:ext>
            </a:extLst>
          </p:cNvPr>
          <p:cNvSpPr/>
          <p:nvPr/>
        </p:nvSpPr>
        <p:spPr>
          <a:xfrm>
            <a:off x="1055982" y="863615"/>
            <a:ext cx="1510264" cy="1167722"/>
          </a:xfrm>
          <a:prstGeom prst="cloud">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8" name="CasellaDiTesto 17">
            <a:extLst>
              <a:ext uri="{FF2B5EF4-FFF2-40B4-BE49-F238E27FC236}">
                <a16:creationId xmlns:a16="http://schemas.microsoft.com/office/drawing/2014/main" id="{3FB26BAF-BB47-D014-B70E-B675F51C685F}"/>
              </a:ext>
            </a:extLst>
          </p:cNvPr>
          <p:cNvSpPr txBox="1"/>
          <p:nvPr/>
        </p:nvSpPr>
        <p:spPr>
          <a:xfrm>
            <a:off x="1257383" y="1085444"/>
            <a:ext cx="1387216" cy="646331"/>
          </a:xfrm>
          <a:prstGeom prst="rect">
            <a:avLst/>
          </a:prstGeom>
          <a:noFill/>
        </p:spPr>
        <p:txBody>
          <a:bodyPr wrap="square" rtlCol="0">
            <a:spAutoFit/>
          </a:bodyPr>
          <a:lstStyle/>
          <a:p>
            <a:r>
              <a:rPr lang="it-IT" dirty="0"/>
              <a:t>M</a:t>
            </a:r>
            <a:r>
              <a:rPr lang="it-GB" dirty="0"/>
              <a:t>oral entitlements</a:t>
            </a:r>
          </a:p>
        </p:txBody>
      </p:sp>
      <p:sp>
        <p:nvSpPr>
          <p:cNvPr id="15" name="TextBox 5">
            <a:extLst>
              <a:ext uri="{FF2B5EF4-FFF2-40B4-BE49-F238E27FC236}">
                <a16:creationId xmlns:a16="http://schemas.microsoft.com/office/drawing/2014/main" id="{FA208D14-905D-BB86-FA3C-DEC4EA5A6DD1}"/>
              </a:ext>
            </a:extLst>
          </p:cNvPr>
          <p:cNvSpPr txBox="1"/>
          <p:nvPr/>
        </p:nvSpPr>
        <p:spPr>
          <a:xfrm>
            <a:off x="5937847" y="4881890"/>
            <a:ext cx="3175462" cy="261610"/>
          </a:xfrm>
          <a:prstGeom prst="rect">
            <a:avLst/>
          </a:prstGeom>
          <a:noFill/>
        </p:spPr>
        <p:txBody>
          <a:bodyPr wrap="square" rtlCol="0">
            <a:spAutoFit/>
          </a:bodyPr>
          <a:lstStyle/>
          <a:p>
            <a:r>
              <a:rPr lang="en-US" sz="1100" dirty="0">
                <a:solidFill>
                  <a:schemeClr val="bg1"/>
                </a:solidFill>
              </a:rPr>
              <a:t>© Maria Grazia </a:t>
            </a:r>
            <a:r>
              <a:rPr lang="en-US" sz="1100" dirty="0" err="1">
                <a:solidFill>
                  <a:schemeClr val="bg1"/>
                </a:solidFill>
              </a:rPr>
              <a:t>Porcedda</a:t>
            </a:r>
            <a:r>
              <a:rPr lang="en-US" sz="1100" dirty="0">
                <a:solidFill>
                  <a:schemeClr val="bg1"/>
                </a:solidFill>
              </a:rPr>
              <a:t> 2024</a:t>
            </a:r>
          </a:p>
        </p:txBody>
      </p:sp>
      <p:sp>
        <p:nvSpPr>
          <p:cNvPr id="17" name="CasellaDiTesto 16">
            <a:extLst>
              <a:ext uri="{FF2B5EF4-FFF2-40B4-BE49-F238E27FC236}">
                <a16:creationId xmlns:a16="http://schemas.microsoft.com/office/drawing/2014/main" id="{B811B8FD-716A-76C2-A9E5-90879B08848F}"/>
              </a:ext>
            </a:extLst>
          </p:cNvPr>
          <p:cNvSpPr txBox="1"/>
          <p:nvPr/>
        </p:nvSpPr>
        <p:spPr>
          <a:xfrm>
            <a:off x="78486" y="4585486"/>
            <a:ext cx="3041818" cy="246221"/>
          </a:xfrm>
          <a:prstGeom prst="rect">
            <a:avLst/>
          </a:prstGeom>
          <a:noFill/>
        </p:spPr>
        <p:txBody>
          <a:bodyPr wrap="square" rtlCol="0">
            <a:spAutoFit/>
          </a:bodyPr>
          <a:lstStyle/>
          <a:p>
            <a:r>
              <a:rPr lang="it-GB" sz="1000" dirty="0"/>
              <a:t>Adapted from Porcedda (forthcoming 2024)</a:t>
            </a:r>
          </a:p>
        </p:txBody>
      </p:sp>
    </p:spTree>
    <p:extLst>
      <p:ext uri="{BB962C8B-B14F-4D97-AF65-F5344CB8AC3E}">
        <p14:creationId xmlns:p14="http://schemas.microsoft.com/office/powerpoint/2010/main" val="571603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A6703D2C-4F80-1D41-A339-61E4E7759F90}"/>
              </a:ext>
            </a:extLst>
          </p:cNvPr>
          <p:cNvSpPr>
            <a:spLocks noGrp="1"/>
          </p:cNvSpPr>
          <p:nvPr>
            <p:ph type="body" sz="quarter" idx="10"/>
          </p:nvPr>
        </p:nvSpPr>
        <p:spPr>
          <a:xfrm>
            <a:off x="403226" y="1204319"/>
            <a:ext cx="4316821" cy="1734952"/>
          </a:xfrm>
        </p:spPr>
        <p:txBody>
          <a:bodyPr/>
          <a:lstStyle/>
          <a:p>
            <a:r>
              <a:rPr lang="it-GB" sz="1800" dirty="0"/>
              <a:t>Recital 1 </a:t>
            </a:r>
            <a:r>
              <a:rPr lang="it-IT" sz="1600" b="0" dirty="0">
                <a:effectLst/>
                <a:latin typeface="Helvetica" pitchFamily="2" charset="0"/>
              </a:rPr>
              <a:t>The </a:t>
            </a:r>
            <a:r>
              <a:rPr lang="it-IT" sz="1600" b="0" dirty="0" err="1">
                <a:effectLst/>
                <a:latin typeface="Helvetica" pitchFamily="2" charset="0"/>
              </a:rPr>
              <a:t>protection</a:t>
            </a:r>
            <a:r>
              <a:rPr lang="it-IT" sz="1600" b="0" dirty="0">
                <a:effectLst/>
                <a:latin typeface="Helvetica" pitchFamily="2" charset="0"/>
              </a:rPr>
              <a:t> of </a:t>
            </a:r>
            <a:r>
              <a:rPr lang="it-IT" sz="1600" b="0" dirty="0" err="1">
                <a:effectLst/>
                <a:latin typeface="Helvetica" pitchFamily="2" charset="0"/>
              </a:rPr>
              <a:t>natural</a:t>
            </a:r>
            <a:r>
              <a:rPr lang="it-IT" sz="1600" b="0" dirty="0">
                <a:effectLst/>
                <a:latin typeface="Helvetica" pitchFamily="2" charset="0"/>
              </a:rPr>
              <a:t> </a:t>
            </a:r>
            <a:r>
              <a:rPr lang="it-IT" sz="1600" b="0" dirty="0" err="1">
                <a:effectLst/>
                <a:latin typeface="Helvetica" pitchFamily="2" charset="0"/>
              </a:rPr>
              <a:t>persons</a:t>
            </a:r>
            <a:r>
              <a:rPr lang="it-IT" sz="1600" b="0" dirty="0">
                <a:effectLst/>
                <a:latin typeface="Helvetica" pitchFamily="2" charset="0"/>
              </a:rPr>
              <a:t> in relation to the processing of personal data </a:t>
            </a:r>
            <a:r>
              <a:rPr lang="it-IT" sz="1600" b="0" dirty="0" err="1">
                <a:effectLst/>
                <a:latin typeface="Helvetica" pitchFamily="2" charset="0"/>
              </a:rPr>
              <a:t>is</a:t>
            </a:r>
            <a:r>
              <a:rPr lang="it-IT" sz="1600" b="0" dirty="0">
                <a:effectLst/>
                <a:latin typeface="Helvetica" pitchFamily="2" charset="0"/>
              </a:rPr>
              <a:t> a </a:t>
            </a:r>
            <a:r>
              <a:rPr lang="it-IT" sz="1600" b="0" dirty="0" err="1">
                <a:effectLst/>
                <a:latin typeface="Helvetica" pitchFamily="2" charset="0"/>
              </a:rPr>
              <a:t>fundamental</a:t>
            </a:r>
            <a:r>
              <a:rPr lang="it-IT" sz="1600" b="0" dirty="0">
                <a:effectLst/>
                <a:latin typeface="Helvetica" pitchFamily="2" charset="0"/>
              </a:rPr>
              <a:t> </a:t>
            </a:r>
            <a:r>
              <a:rPr lang="it-IT" sz="1600" b="0" dirty="0" err="1">
                <a:effectLst/>
                <a:latin typeface="Helvetica" pitchFamily="2" charset="0"/>
              </a:rPr>
              <a:t>right</a:t>
            </a:r>
            <a:r>
              <a:rPr lang="it-IT" sz="1600" b="0" dirty="0">
                <a:effectLst/>
                <a:latin typeface="Helvetica" pitchFamily="2" charset="0"/>
              </a:rPr>
              <a:t>. (…)</a:t>
            </a:r>
          </a:p>
          <a:p>
            <a:r>
              <a:rPr lang="it-GB" sz="1800" dirty="0"/>
              <a:t>Recital 2 </a:t>
            </a:r>
            <a:r>
              <a:rPr lang="it-IT" sz="1600" b="0" dirty="0" err="1">
                <a:effectLst/>
                <a:latin typeface="Helvetica" pitchFamily="2" charset="0"/>
              </a:rPr>
              <a:t>This</a:t>
            </a:r>
            <a:r>
              <a:rPr lang="it-IT" sz="1600" b="0" dirty="0">
                <a:effectLst/>
                <a:latin typeface="Helvetica" pitchFamily="2" charset="0"/>
              </a:rPr>
              <a:t> </a:t>
            </a:r>
            <a:r>
              <a:rPr lang="it-IT" sz="1600" b="0" dirty="0" err="1">
                <a:effectLst/>
                <a:latin typeface="Helvetica" pitchFamily="2" charset="0"/>
              </a:rPr>
              <a:t>Regulation</a:t>
            </a:r>
            <a:r>
              <a:rPr lang="it-IT" sz="1600" b="0" dirty="0">
                <a:effectLst/>
                <a:latin typeface="Helvetica" pitchFamily="2" charset="0"/>
              </a:rPr>
              <a:t> </a:t>
            </a:r>
            <a:r>
              <a:rPr lang="it-IT" sz="1600" b="0" dirty="0" err="1">
                <a:effectLst/>
                <a:latin typeface="Helvetica" pitchFamily="2" charset="0"/>
              </a:rPr>
              <a:t>is</a:t>
            </a:r>
            <a:r>
              <a:rPr lang="it-IT" sz="1600" b="0" dirty="0">
                <a:effectLst/>
                <a:latin typeface="Helvetica" pitchFamily="2" charset="0"/>
              </a:rPr>
              <a:t> </a:t>
            </a:r>
            <a:r>
              <a:rPr lang="it-IT" sz="1600" b="0" dirty="0" err="1">
                <a:effectLst/>
                <a:latin typeface="Helvetica" pitchFamily="2" charset="0"/>
              </a:rPr>
              <a:t>intended</a:t>
            </a:r>
            <a:r>
              <a:rPr lang="it-IT" sz="1600" b="0" dirty="0">
                <a:effectLst/>
                <a:latin typeface="Helvetica" pitchFamily="2" charset="0"/>
              </a:rPr>
              <a:t> to </a:t>
            </a:r>
            <a:r>
              <a:rPr lang="it-IT" sz="1600" b="0" dirty="0" err="1">
                <a:effectLst/>
                <a:latin typeface="Helvetica" pitchFamily="2" charset="0"/>
              </a:rPr>
              <a:t>contribute</a:t>
            </a:r>
            <a:r>
              <a:rPr lang="it-IT" sz="1600" b="0" dirty="0">
                <a:effectLst/>
                <a:latin typeface="Helvetica" pitchFamily="2" charset="0"/>
              </a:rPr>
              <a:t> to the </a:t>
            </a:r>
            <a:r>
              <a:rPr lang="it-IT" sz="1600" b="0" dirty="0" err="1">
                <a:effectLst/>
                <a:latin typeface="Helvetica" pitchFamily="2" charset="0"/>
              </a:rPr>
              <a:t>accomplishment</a:t>
            </a:r>
            <a:r>
              <a:rPr lang="it-IT" sz="1600" b="0" dirty="0">
                <a:effectLst/>
                <a:latin typeface="Helvetica" pitchFamily="2" charset="0"/>
              </a:rPr>
              <a:t> of an area of </a:t>
            </a:r>
            <a:r>
              <a:rPr lang="it-IT" sz="1600" b="0" dirty="0" err="1">
                <a:effectLst/>
                <a:latin typeface="Helvetica" pitchFamily="2" charset="0"/>
              </a:rPr>
              <a:t>freedom</a:t>
            </a:r>
            <a:r>
              <a:rPr lang="it-IT" sz="1600" b="0" dirty="0">
                <a:effectLst/>
                <a:latin typeface="Helvetica" pitchFamily="2" charset="0"/>
              </a:rPr>
              <a:t>, security and </a:t>
            </a:r>
            <a:r>
              <a:rPr lang="it-IT" sz="1600" b="0" dirty="0" err="1">
                <a:effectLst/>
                <a:latin typeface="Helvetica" pitchFamily="2" charset="0"/>
              </a:rPr>
              <a:t>justice</a:t>
            </a:r>
            <a:r>
              <a:rPr lang="it-IT" sz="1600" b="0" dirty="0">
                <a:effectLst/>
                <a:latin typeface="Helvetica" pitchFamily="2" charset="0"/>
              </a:rPr>
              <a:t> and of an </a:t>
            </a:r>
            <a:r>
              <a:rPr lang="it-IT" sz="1600" b="0" dirty="0" err="1">
                <a:effectLst/>
                <a:latin typeface="Helvetica" pitchFamily="2" charset="0"/>
              </a:rPr>
              <a:t>economic</a:t>
            </a:r>
            <a:r>
              <a:rPr lang="it-IT" sz="1600" b="0" dirty="0">
                <a:effectLst/>
                <a:latin typeface="Helvetica" pitchFamily="2" charset="0"/>
              </a:rPr>
              <a:t> union, to </a:t>
            </a:r>
            <a:r>
              <a:rPr lang="it-IT" sz="1600" b="0" dirty="0" err="1">
                <a:effectLst/>
                <a:latin typeface="Helvetica" pitchFamily="2" charset="0"/>
              </a:rPr>
              <a:t>economic</a:t>
            </a:r>
            <a:r>
              <a:rPr lang="it-IT" sz="1600" b="0" dirty="0">
                <a:effectLst/>
                <a:latin typeface="Helvetica" pitchFamily="2" charset="0"/>
              </a:rPr>
              <a:t> and social progress (…)</a:t>
            </a:r>
          </a:p>
          <a:p>
            <a:pPr marL="342900" indent="-342900">
              <a:buAutoNum type="arabicParenR"/>
            </a:pPr>
            <a:endParaRPr lang="it-IT" sz="1400" dirty="0">
              <a:effectLst/>
              <a:latin typeface="Helvetica" pitchFamily="2" charset="0"/>
            </a:endParaRPr>
          </a:p>
          <a:p>
            <a:endParaRPr lang="it-GB" dirty="0"/>
          </a:p>
        </p:txBody>
      </p:sp>
      <p:sp>
        <p:nvSpPr>
          <p:cNvPr id="3" name="Segnaposto testo 2">
            <a:extLst>
              <a:ext uri="{FF2B5EF4-FFF2-40B4-BE49-F238E27FC236}">
                <a16:creationId xmlns:a16="http://schemas.microsoft.com/office/drawing/2014/main" id="{F1E69DCB-CF74-89C3-14B5-7E40ACEA453A}"/>
              </a:ext>
            </a:extLst>
          </p:cNvPr>
          <p:cNvSpPr>
            <a:spLocks noGrp="1"/>
          </p:cNvSpPr>
          <p:nvPr>
            <p:ph type="body" sz="quarter" idx="11"/>
          </p:nvPr>
        </p:nvSpPr>
        <p:spPr>
          <a:xfrm>
            <a:off x="403226" y="377429"/>
            <a:ext cx="8031473" cy="621000"/>
          </a:xfrm>
        </p:spPr>
        <p:txBody>
          <a:bodyPr/>
          <a:lstStyle/>
          <a:p>
            <a:r>
              <a:rPr lang="it-GB" sz="2400" dirty="0"/>
              <a:t>The rationale and architecture of the GDPR</a:t>
            </a:r>
          </a:p>
        </p:txBody>
      </p:sp>
      <p:sp>
        <p:nvSpPr>
          <p:cNvPr id="4" name="CasellaDiTesto 3">
            <a:extLst>
              <a:ext uri="{FF2B5EF4-FFF2-40B4-BE49-F238E27FC236}">
                <a16:creationId xmlns:a16="http://schemas.microsoft.com/office/drawing/2014/main" id="{9883FC94-E890-CB89-77F9-F47BE70918E8}"/>
              </a:ext>
            </a:extLst>
          </p:cNvPr>
          <p:cNvSpPr txBox="1"/>
          <p:nvPr/>
        </p:nvSpPr>
        <p:spPr>
          <a:xfrm>
            <a:off x="5784574" y="4880113"/>
            <a:ext cx="2196548" cy="246221"/>
          </a:xfrm>
          <a:prstGeom prst="rect">
            <a:avLst/>
          </a:prstGeom>
          <a:noFill/>
        </p:spPr>
        <p:txBody>
          <a:bodyPr wrap="square" rtlCol="0">
            <a:spAutoFit/>
          </a:bodyPr>
          <a:lstStyle/>
          <a:p>
            <a:r>
              <a:rPr lang="it-IT" sz="1000" dirty="0">
                <a:solidFill>
                  <a:schemeClr val="bg1"/>
                </a:solidFill>
              </a:rPr>
              <a:t>© Maria Grazia Porcedda 2024</a:t>
            </a:r>
          </a:p>
        </p:txBody>
      </p:sp>
      <p:graphicFrame>
        <p:nvGraphicFramePr>
          <p:cNvPr id="8" name="Diagram 6">
            <a:extLst>
              <a:ext uri="{FF2B5EF4-FFF2-40B4-BE49-F238E27FC236}">
                <a16:creationId xmlns:a16="http://schemas.microsoft.com/office/drawing/2014/main" id="{33FFDFE4-0F95-ACF5-3AE6-F7F8EE444851}"/>
              </a:ext>
            </a:extLst>
          </p:cNvPr>
          <p:cNvGraphicFramePr/>
          <p:nvPr>
            <p:extLst>
              <p:ext uri="{D42A27DB-BD31-4B8C-83A1-F6EECF244321}">
                <p14:modId xmlns:p14="http://schemas.microsoft.com/office/powerpoint/2010/main" val="2566930723"/>
              </p:ext>
            </p:extLst>
          </p:nvPr>
        </p:nvGraphicFramePr>
        <p:xfrm>
          <a:off x="1062794" y="3150178"/>
          <a:ext cx="3509206" cy="157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sellaDiTesto 8">
            <a:extLst>
              <a:ext uri="{FF2B5EF4-FFF2-40B4-BE49-F238E27FC236}">
                <a16:creationId xmlns:a16="http://schemas.microsoft.com/office/drawing/2014/main" id="{80588560-A582-46AB-4629-66B73F6E4294}"/>
              </a:ext>
            </a:extLst>
          </p:cNvPr>
          <p:cNvSpPr txBox="1"/>
          <p:nvPr/>
        </p:nvSpPr>
        <p:spPr>
          <a:xfrm>
            <a:off x="2381952" y="3734278"/>
            <a:ext cx="724278" cy="369332"/>
          </a:xfrm>
          <a:prstGeom prst="rect">
            <a:avLst/>
          </a:prstGeom>
          <a:noFill/>
        </p:spPr>
        <p:txBody>
          <a:bodyPr wrap="square" rtlCol="0">
            <a:spAutoFit/>
          </a:bodyPr>
          <a:lstStyle/>
          <a:p>
            <a:r>
              <a:rPr lang="it-GB" b="1" dirty="0"/>
              <a:t>GDPR</a:t>
            </a:r>
          </a:p>
        </p:txBody>
      </p:sp>
      <p:pic>
        <p:nvPicPr>
          <p:cNvPr id="6" name="Immagine 5">
            <a:extLst>
              <a:ext uri="{FF2B5EF4-FFF2-40B4-BE49-F238E27FC236}">
                <a16:creationId xmlns:a16="http://schemas.microsoft.com/office/drawing/2014/main" id="{9FB274FE-5A1D-496D-29FD-C772D22B8BE5}"/>
              </a:ext>
            </a:extLst>
          </p:cNvPr>
          <p:cNvPicPr>
            <a:picLocks noChangeAspect="1"/>
          </p:cNvPicPr>
          <p:nvPr/>
        </p:nvPicPr>
        <p:blipFill>
          <a:blip r:embed="rId7"/>
          <a:stretch>
            <a:fillRect/>
          </a:stretch>
        </p:blipFill>
        <p:spPr>
          <a:xfrm>
            <a:off x="5012186" y="1291404"/>
            <a:ext cx="3728588" cy="3083002"/>
          </a:xfrm>
          <a:prstGeom prst="rect">
            <a:avLst/>
          </a:prstGeom>
        </p:spPr>
      </p:pic>
    </p:spTree>
    <p:extLst>
      <p:ext uri="{BB962C8B-B14F-4D97-AF65-F5344CB8AC3E}">
        <p14:creationId xmlns:p14="http://schemas.microsoft.com/office/powerpoint/2010/main" val="28003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FEF781-DB17-3940-83A5-F86FCA4F1A7F}"/>
              </a:ext>
            </a:extLst>
          </p:cNvPr>
          <p:cNvSpPr>
            <a:spLocks noGrp="1"/>
          </p:cNvSpPr>
          <p:nvPr>
            <p:ph type="body" sz="quarter" idx="11"/>
          </p:nvPr>
        </p:nvSpPr>
        <p:spPr>
          <a:xfrm>
            <a:off x="403226" y="377429"/>
            <a:ext cx="8065656" cy="621000"/>
          </a:xfrm>
        </p:spPr>
        <p:txBody>
          <a:bodyPr/>
          <a:lstStyle/>
          <a:p>
            <a:r>
              <a:rPr lang="en-US" dirty="0"/>
              <a:t>The data protection architecture: 1. (processing of) </a:t>
            </a:r>
            <a:r>
              <a:rPr lang="en-US" u="sng" dirty="0"/>
              <a:t>personal</a:t>
            </a:r>
            <a:r>
              <a:rPr lang="en-US" dirty="0"/>
              <a:t> data (Art 4(1))</a:t>
            </a:r>
          </a:p>
        </p:txBody>
      </p:sp>
      <p:sp>
        <p:nvSpPr>
          <p:cNvPr id="17" name="CasellaDiTesto 16">
            <a:extLst>
              <a:ext uri="{FF2B5EF4-FFF2-40B4-BE49-F238E27FC236}">
                <a16:creationId xmlns:a16="http://schemas.microsoft.com/office/drawing/2014/main" id="{D4DDADDD-D5A1-5241-84FB-AD7BC5F9F714}"/>
              </a:ext>
            </a:extLst>
          </p:cNvPr>
          <p:cNvSpPr txBox="1"/>
          <p:nvPr/>
        </p:nvSpPr>
        <p:spPr>
          <a:xfrm>
            <a:off x="5784574" y="4880113"/>
            <a:ext cx="2196548" cy="246221"/>
          </a:xfrm>
          <a:prstGeom prst="rect">
            <a:avLst/>
          </a:prstGeom>
          <a:noFill/>
        </p:spPr>
        <p:txBody>
          <a:bodyPr wrap="square" rtlCol="0">
            <a:spAutoFit/>
          </a:bodyPr>
          <a:lstStyle/>
          <a:p>
            <a:r>
              <a:rPr lang="it-IT" sz="1000" dirty="0">
                <a:solidFill>
                  <a:schemeClr val="bg1"/>
                </a:solidFill>
              </a:rPr>
              <a:t>© Maria Grazia Porcedda 2024</a:t>
            </a:r>
          </a:p>
        </p:txBody>
      </p:sp>
      <p:grpSp>
        <p:nvGrpSpPr>
          <p:cNvPr id="12" name="Gruppo 11">
            <a:extLst>
              <a:ext uri="{FF2B5EF4-FFF2-40B4-BE49-F238E27FC236}">
                <a16:creationId xmlns:a16="http://schemas.microsoft.com/office/drawing/2014/main" id="{B293D6C8-762D-4381-5023-A3A14151A984}"/>
              </a:ext>
            </a:extLst>
          </p:cNvPr>
          <p:cNvGrpSpPr/>
          <p:nvPr/>
        </p:nvGrpSpPr>
        <p:grpSpPr>
          <a:xfrm>
            <a:off x="0" y="1135011"/>
            <a:ext cx="3614871" cy="3631060"/>
            <a:chOff x="2238293" y="1134724"/>
            <a:chExt cx="4075292" cy="3631060"/>
          </a:xfrm>
        </p:grpSpPr>
        <p:sp>
          <p:nvSpPr>
            <p:cNvPr id="25" name="Freeform 13">
              <a:extLst>
                <a:ext uri="{FF2B5EF4-FFF2-40B4-BE49-F238E27FC236}">
                  <a16:creationId xmlns:a16="http://schemas.microsoft.com/office/drawing/2014/main" id="{2F036837-8320-E049-A552-F7E56FAD3EEA}"/>
                </a:ext>
              </a:extLst>
            </p:cNvPr>
            <p:cNvSpPr/>
            <p:nvPr/>
          </p:nvSpPr>
          <p:spPr>
            <a:xfrm rot="7996752">
              <a:off x="4756544" y="3410834"/>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2" name="CasellaDiTesto 1">
              <a:extLst>
                <a:ext uri="{FF2B5EF4-FFF2-40B4-BE49-F238E27FC236}">
                  <a16:creationId xmlns:a16="http://schemas.microsoft.com/office/drawing/2014/main" id="{1452D513-36D8-2260-EFD6-B3BAE977F731}"/>
                </a:ext>
              </a:extLst>
            </p:cNvPr>
            <p:cNvSpPr txBox="1"/>
            <p:nvPr/>
          </p:nvSpPr>
          <p:spPr>
            <a:xfrm>
              <a:off x="4556722" y="3329883"/>
              <a:ext cx="1125574" cy="369332"/>
            </a:xfrm>
            <a:prstGeom prst="rect">
              <a:avLst/>
            </a:prstGeom>
            <a:solidFill>
              <a:srgbClr val="FFFF00"/>
            </a:solidFill>
          </p:spPr>
          <p:txBody>
            <a:bodyPr wrap="square" rtlCol="0">
              <a:spAutoFit/>
            </a:bodyPr>
            <a:lstStyle/>
            <a:p>
              <a:pPr algn="ctr"/>
              <a:r>
                <a:rPr lang="it-IE" b="1" dirty="0"/>
                <a:t>DATA</a:t>
              </a:r>
            </a:p>
          </p:txBody>
        </p:sp>
        <p:grpSp>
          <p:nvGrpSpPr>
            <p:cNvPr id="10" name="Gruppo 9">
              <a:extLst>
                <a:ext uri="{FF2B5EF4-FFF2-40B4-BE49-F238E27FC236}">
                  <a16:creationId xmlns:a16="http://schemas.microsoft.com/office/drawing/2014/main" id="{63E586E7-DFC5-E2CF-F275-95F2EFAF28EA}"/>
                </a:ext>
              </a:extLst>
            </p:cNvPr>
            <p:cNvGrpSpPr/>
            <p:nvPr/>
          </p:nvGrpSpPr>
          <p:grpSpPr>
            <a:xfrm>
              <a:off x="2238293" y="1134724"/>
              <a:ext cx="4075292" cy="3631060"/>
              <a:chOff x="2238293" y="1134724"/>
              <a:chExt cx="4075292" cy="3631060"/>
            </a:xfrm>
          </p:grpSpPr>
          <p:grpSp>
            <p:nvGrpSpPr>
              <p:cNvPr id="7" name="Gruppo 6">
                <a:extLst>
                  <a:ext uri="{FF2B5EF4-FFF2-40B4-BE49-F238E27FC236}">
                    <a16:creationId xmlns:a16="http://schemas.microsoft.com/office/drawing/2014/main" id="{91944A75-D9A8-0FB1-6939-F6AB2393871B}"/>
                  </a:ext>
                </a:extLst>
              </p:cNvPr>
              <p:cNvGrpSpPr/>
              <p:nvPr/>
            </p:nvGrpSpPr>
            <p:grpSpPr>
              <a:xfrm>
                <a:off x="2238293" y="1134724"/>
                <a:ext cx="4075292" cy="3631060"/>
                <a:chOff x="2238293" y="1134724"/>
                <a:chExt cx="4075292" cy="3631060"/>
              </a:xfrm>
            </p:grpSpPr>
            <p:grpSp>
              <p:nvGrpSpPr>
                <p:cNvPr id="6" name="Gruppo 5">
                  <a:extLst>
                    <a:ext uri="{FF2B5EF4-FFF2-40B4-BE49-F238E27FC236}">
                      <a16:creationId xmlns:a16="http://schemas.microsoft.com/office/drawing/2014/main" id="{F9DD4B2E-1405-D9D9-0E71-A85FD8324A08}"/>
                    </a:ext>
                  </a:extLst>
                </p:cNvPr>
                <p:cNvGrpSpPr/>
                <p:nvPr/>
              </p:nvGrpSpPr>
              <p:grpSpPr>
                <a:xfrm>
                  <a:off x="2238293" y="1134724"/>
                  <a:ext cx="4075292" cy="3631060"/>
                  <a:chOff x="2238293" y="1134724"/>
                  <a:chExt cx="4075292" cy="3631060"/>
                </a:xfrm>
              </p:grpSpPr>
              <p:grpSp>
                <p:nvGrpSpPr>
                  <p:cNvPr id="8" name="Group 7">
                    <a:extLst>
                      <a:ext uri="{FF2B5EF4-FFF2-40B4-BE49-F238E27FC236}">
                        <a16:creationId xmlns:a16="http://schemas.microsoft.com/office/drawing/2014/main" id="{9111C51D-AF95-9D4D-957F-0129E47E50FC}"/>
                      </a:ext>
                    </a:extLst>
                  </p:cNvPr>
                  <p:cNvGrpSpPr/>
                  <p:nvPr/>
                </p:nvGrpSpPr>
                <p:grpSpPr>
                  <a:xfrm>
                    <a:off x="2238293" y="1134724"/>
                    <a:ext cx="4075292" cy="3631060"/>
                    <a:chOff x="2352818" y="1322983"/>
                    <a:chExt cx="4075292" cy="3631060"/>
                  </a:xfrm>
                </p:grpSpPr>
                <p:sp>
                  <p:nvSpPr>
                    <p:cNvPr id="9" name="Rounded Rectangle 8">
                      <a:extLst>
                        <a:ext uri="{FF2B5EF4-FFF2-40B4-BE49-F238E27FC236}">
                          <a16:creationId xmlns:a16="http://schemas.microsoft.com/office/drawing/2014/main" id="{FA75CD3D-40AA-B045-ADCA-8E3E02CA4454}"/>
                        </a:ext>
                      </a:extLst>
                    </p:cNvPr>
                    <p:cNvSpPr/>
                    <p:nvPr/>
                  </p:nvSpPr>
                  <p:spPr>
                    <a:xfrm>
                      <a:off x="3826312" y="1322983"/>
                      <a:ext cx="1262156" cy="801767"/>
                    </a:xfrm>
                    <a:prstGeom prst="roundRect">
                      <a:avLst/>
                    </a:prstGeom>
                    <a:solidFill>
                      <a:srgbClr val="FFFF00"/>
                    </a:solidFill>
                  </p:spPr>
                  <p:style>
                    <a:lnRef idx="1">
                      <a:schemeClr val="accent5"/>
                    </a:lnRef>
                    <a:fillRef idx="2">
                      <a:schemeClr val="accent5"/>
                    </a:fillRef>
                    <a:effectRef idx="1">
                      <a:schemeClr val="accent5"/>
                    </a:effectRef>
                    <a:fontRef idx="minor">
                      <a:schemeClr val="dk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t>Data subject</a:t>
                      </a:r>
                    </a:p>
                  </p:txBody>
                </p:sp>
                <p:sp>
                  <p:nvSpPr>
                    <p:cNvPr id="11" name="Hexagon 10">
                      <a:extLst>
                        <a:ext uri="{FF2B5EF4-FFF2-40B4-BE49-F238E27FC236}">
                          <a16:creationId xmlns:a16="http://schemas.microsoft.com/office/drawing/2014/main" id="{2CAD1DCB-CB5C-5D4B-9E85-0DD7076F894B}"/>
                        </a:ext>
                      </a:extLst>
                    </p:cNvPr>
                    <p:cNvSpPr/>
                    <p:nvPr/>
                  </p:nvSpPr>
                  <p:spPr>
                    <a:xfrm>
                      <a:off x="5032103" y="2662626"/>
                      <a:ext cx="1396007" cy="698003"/>
                    </a:xfrm>
                    <a:prstGeom prst="hexagon">
                      <a:avLst/>
                    </a:pr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t>processor</a:t>
                      </a:r>
                    </a:p>
                  </p:txBody>
                </p:sp>
                <p:sp>
                  <p:nvSpPr>
                    <p:cNvPr id="13" name="Terminator 12">
                      <a:extLst>
                        <a:ext uri="{FF2B5EF4-FFF2-40B4-BE49-F238E27FC236}">
                          <a16:creationId xmlns:a16="http://schemas.microsoft.com/office/drawing/2014/main" id="{A94C1F8A-D51A-8C48-931A-A22172D972F4}"/>
                        </a:ext>
                      </a:extLst>
                    </p:cNvPr>
                    <p:cNvSpPr/>
                    <p:nvPr/>
                  </p:nvSpPr>
                  <p:spPr>
                    <a:xfrm>
                      <a:off x="3640173" y="4002268"/>
                      <a:ext cx="1448295" cy="951775"/>
                    </a:xfrm>
                    <a:prstGeom prst="flowChartTerminator">
                      <a:avLst/>
                    </a:prstGeom>
                  </p:spPr>
                  <p:style>
                    <a:lnRef idx="2">
                      <a:schemeClr val="dk1"/>
                    </a:lnRef>
                    <a:fillRef idx="1">
                      <a:schemeClr val="lt1"/>
                    </a:fillRef>
                    <a:effectRef idx="0">
                      <a:schemeClr val="dk1"/>
                    </a:effectRef>
                    <a:fontRef idx="minor">
                      <a:schemeClr val="dk1"/>
                    </a:fontRef>
                  </p:style>
                  <p:txBody>
                    <a:bodyPr spcFirstLastPara="0" vert="horz" wrap="square" lIns="69974" tIns="69974" rIns="69974" bIns="69974" numCol="1" spcCol="1270" anchor="t" anchorCtr="0">
                      <a:noAutofit/>
                    </a:bodyPr>
                    <a:lstStyle/>
                    <a:p>
                      <a:pPr marL="0" lvl="0" indent="0" algn="ctr" defTabSz="577850">
                        <a:lnSpc>
                          <a:spcPct val="90000"/>
                        </a:lnSpc>
                        <a:spcBef>
                          <a:spcPct val="0"/>
                        </a:spcBef>
                        <a:spcAft>
                          <a:spcPct val="35000"/>
                        </a:spcAft>
                        <a:buNone/>
                      </a:pPr>
                      <a:endParaRPr lang="en-GB" sz="1600" b="1" dirty="0"/>
                    </a:p>
                    <a:p>
                      <a:pPr marL="0" lvl="0" indent="0" algn="ctr" defTabSz="577850">
                        <a:lnSpc>
                          <a:spcPct val="90000"/>
                        </a:lnSpc>
                        <a:spcBef>
                          <a:spcPct val="0"/>
                        </a:spcBef>
                        <a:spcAft>
                          <a:spcPct val="35000"/>
                        </a:spcAft>
                        <a:buNone/>
                      </a:pPr>
                      <a:r>
                        <a:rPr lang="en-GB" sz="1600" b="1" dirty="0"/>
                        <a:t>Controller</a:t>
                      </a:r>
                      <a:endParaRPr lang="en-GB" sz="1000" b="1" kern="1200" dirty="0"/>
                    </a:p>
                  </p:txBody>
                </p:sp>
                <p:sp>
                  <p:nvSpPr>
                    <p:cNvPr id="14" name="Freeform 13">
                      <a:extLst>
                        <a:ext uri="{FF2B5EF4-FFF2-40B4-BE49-F238E27FC236}">
                          <a16:creationId xmlns:a16="http://schemas.microsoft.com/office/drawing/2014/main" id="{C8C6F588-FE38-E649-9925-8AC22D7E9678}"/>
                        </a:ext>
                      </a:extLst>
                    </p:cNvPr>
                    <p:cNvSpPr/>
                    <p:nvPr/>
                  </p:nvSpPr>
                  <p:spPr>
                    <a:xfrm rot="24300000">
                      <a:off x="3357677" y="3559297"/>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15" name="Parallelogram 14">
                      <a:extLst>
                        <a:ext uri="{FF2B5EF4-FFF2-40B4-BE49-F238E27FC236}">
                          <a16:creationId xmlns:a16="http://schemas.microsoft.com/office/drawing/2014/main" id="{B3103304-62E2-BF46-ACDF-A881BAB99BC3}"/>
                        </a:ext>
                      </a:extLst>
                    </p:cNvPr>
                    <p:cNvSpPr/>
                    <p:nvPr/>
                  </p:nvSpPr>
                  <p:spPr>
                    <a:xfrm>
                      <a:off x="2352818" y="2662626"/>
                      <a:ext cx="1396007" cy="698003"/>
                    </a:xfrm>
                    <a:prstGeom prst="parallelogram">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t>Supervisory authority</a:t>
                      </a:r>
                    </a:p>
                  </p:txBody>
                </p:sp>
                <p:sp>
                  <p:nvSpPr>
                    <p:cNvPr id="16" name="Freeform 15">
                      <a:extLst>
                        <a:ext uri="{FF2B5EF4-FFF2-40B4-BE49-F238E27FC236}">
                          <a16:creationId xmlns:a16="http://schemas.microsoft.com/office/drawing/2014/main" id="{AB36AF6A-24E4-934B-829C-96E243422959}"/>
                        </a:ext>
                      </a:extLst>
                    </p:cNvPr>
                    <p:cNvSpPr/>
                    <p:nvPr/>
                  </p:nvSpPr>
                  <p:spPr>
                    <a:xfrm rot="18900000">
                      <a:off x="3114263" y="2226506"/>
                      <a:ext cx="725931" cy="244301"/>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0" y="122151"/>
                          </a:moveTo>
                          <a:lnTo>
                            <a:pt x="122151" y="0"/>
                          </a:lnTo>
                          <a:lnTo>
                            <a:pt x="122151" y="48860"/>
                          </a:lnTo>
                          <a:lnTo>
                            <a:pt x="603781" y="48860"/>
                          </a:lnTo>
                          <a:lnTo>
                            <a:pt x="603781" y="0"/>
                          </a:lnTo>
                          <a:lnTo>
                            <a:pt x="725931" y="122151"/>
                          </a:lnTo>
                          <a:lnTo>
                            <a:pt x="603781" y="244301"/>
                          </a:lnTo>
                          <a:lnTo>
                            <a:pt x="603781" y="195441"/>
                          </a:lnTo>
                          <a:lnTo>
                            <a:pt x="122151" y="195441"/>
                          </a:lnTo>
                          <a:lnTo>
                            <a:pt x="122151" y="244301"/>
                          </a:lnTo>
                          <a:lnTo>
                            <a:pt x="0" y="12215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89" tIns="48860" rIns="73290" bIns="48859" numCol="1" spcCol="1270" anchor="ctr" anchorCtr="0">
                      <a:noAutofit/>
                    </a:bodyPr>
                    <a:lstStyle/>
                    <a:p>
                      <a:pPr marL="0" lvl="0" indent="0" algn="ctr" defTabSz="444500">
                        <a:lnSpc>
                          <a:spcPct val="90000"/>
                        </a:lnSpc>
                        <a:spcBef>
                          <a:spcPct val="0"/>
                        </a:spcBef>
                        <a:spcAft>
                          <a:spcPct val="35000"/>
                        </a:spcAft>
                        <a:buNone/>
                      </a:pPr>
                      <a:endParaRPr lang="en-GB" sz="1000" kern="1200"/>
                    </a:p>
                  </p:txBody>
                </p:sp>
              </p:grpSp>
              <p:sp>
                <p:nvSpPr>
                  <p:cNvPr id="19" name="Freeform 18">
                    <a:extLst>
                      <a:ext uri="{FF2B5EF4-FFF2-40B4-BE49-F238E27FC236}">
                        <a16:creationId xmlns:a16="http://schemas.microsoft.com/office/drawing/2014/main" id="{B60DD95E-A979-1F4E-8813-D927A5FF15CE}"/>
                      </a:ext>
                    </a:extLst>
                  </p:cNvPr>
                  <p:cNvSpPr/>
                  <p:nvPr/>
                </p:nvSpPr>
                <p:spPr>
                  <a:xfrm rot="16200000">
                    <a:off x="3537034" y="2671697"/>
                    <a:ext cx="1548354"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89" tIns="48860" rIns="73291"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grpSp>
            <p:sp>
              <p:nvSpPr>
                <p:cNvPr id="4" name="CasellaDiTesto 3">
                  <a:extLst>
                    <a:ext uri="{FF2B5EF4-FFF2-40B4-BE49-F238E27FC236}">
                      <a16:creationId xmlns:a16="http://schemas.microsoft.com/office/drawing/2014/main" id="{D5A143B4-8E6C-E042-B98B-F08079297293}"/>
                    </a:ext>
                  </a:extLst>
                </p:cNvPr>
                <p:cNvSpPr txBox="1"/>
                <p:nvPr/>
              </p:nvSpPr>
              <p:spPr>
                <a:xfrm>
                  <a:off x="3748424" y="2609182"/>
                  <a:ext cx="1125574" cy="369332"/>
                </a:xfrm>
                <a:prstGeom prst="rect">
                  <a:avLst/>
                </a:prstGeom>
                <a:solidFill>
                  <a:srgbClr val="FFFF00"/>
                </a:solidFill>
              </p:spPr>
              <p:txBody>
                <a:bodyPr wrap="square" rtlCol="0">
                  <a:spAutoFit/>
                </a:bodyPr>
                <a:lstStyle/>
                <a:p>
                  <a:pPr algn="ctr"/>
                  <a:r>
                    <a:rPr lang="it-IE" b="1" dirty="0"/>
                    <a:t>DATA</a:t>
                  </a:r>
                </a:p>
              </p:txBody>
            </p:sp>
          </p:grpSp>
          <p:sp>
            <p:nvSpPr>
              <p:cNvPr id="26" name="Freeform 13">
                <a:extLst>
                  <a:ext uri="{FF2B5EF4-FFF2-40B4-BE49-F238E27FC236}">
                    <a16:creationId xmlns:a16="http://schemas.microsoft.com/office/drawing/2014/main" id="{58437B62-4B37-E347-AB68-C2083A424C44}"/>
                  </a:ext>
                </a:extLst>
              </p:cNvPr>
              <p:cNvSpPr/>
              <p:nvPr/>
            </p:nvSpPr>
            <p:spPr>
              <a:xfrm rot="2700000">
                <a:off x="4896753" y="1985528"/>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5" name="CasellaDiTesto 4">
                <a:extLst>
                  <a:ext uri="{FF2B5EF4-FFF2-40B4-BE49-F238E27FC236}">
                    <a16:creationId xmlns:a16="http://schemas.microsoft.com/office/drawing/2014/main" id="{C3FE48D4-0F18-596B-E601-0983693997CA}"/>
                  </a:ext>
                </a:extLst>
              </p:cNvPr>
              <p:cNvSpPr txBox="1"/>
              <p:nvPr/>
            </p:nvSpPr>
            <p:spPr>
              <a:xfrm>
                <a:off x="4716570" y="1927510"/>
                <a:ext cx="1125574" cy="369332"/>
              </a:xfrm>
              <a:prstGeom prst="rect">
                <a:avLst/>
              </a:prstGeom>
              <a:solidFill>
                <a:srgbClr val="FFFF00"/>
              </a:solidFill>
            </p:spPr>
            <p:txBody>
              <a:bodyPr wrap="square" rtlCol="0">
                <a:spAutoFit/>
              </a:bodyPr>
              <a:lstStyle/>
              <a:p>
                <a:pPr algn="ctr"/>
                <a:r>
                  <a:rPr lang="it-IE" b="1" dirty="0"/>
                  <a:t>DATA</a:t>
                </a:r>
              </a:p>
            </p:txBody>
          </p:sp>
        </p:grpSp>
      </p:grpSp>
      <p:sp>
        <p:nvSpPr>
          <p:cNvPr id="18" name="Segnaposto testo 1">
            <a:extLst>
              <a:ext uri="{FF2B5EF4-FFF2-40B4-BE49-F238E27FC236}">
                <a16:creationId xmlns:a16="http://schemas.microsoft.com/office/drawing/2014/main" id="{1E92E42D-EF94-796D-980D-E0682C5D6E50}"/>
              </a:ext>
            </a:extLst>
          </p:cNvPr>
          <p:cNvSpPr>
            <a:spLocks noGrp="1"/>
          </p:cNvSpPr>
          <p:nvPr>
            <p:ph type="body" sz="quarter" idx="10"/>
          </p:nvPr>
        </p:nvSpPr>
        <p:spPr>
          <a:xfrm>
            <a:off x="3773169" y="1064329"/>
            <a:ext cx="5370831" cy="3103551"/>
          </a:xfrm>
        </p:spPr>
        <p:txBody>
          <a:bodyPr/>
          <a:lstStyle/>
          <a:p>
            <a:pPr>
              <a:spcBef>
                <a:spcPts val="500"/>
              </a:spcBef>
            </a:pPr>
            <a:r>
              <a:rPr lang="en-IE" sz="1800" dirty="0">
                <a:sym typeface="Wingdings" pitchFamily="2" charset="2"/>
              </a:rPr>
              <a:t> </a:t>
            </a:r>
            <a:r>
              <a:rPr lang="en-IE" sz="1800" dirty="0"/>
              <a:t>Any information </a:t>
            </a:r>
          </a:p>
          <a:p>
            <a:pPr marL="342900" indent="-342900">
              <a:spcBef>
                <a:spcPts val="500"/>
              </a:spcBef>
              <a:buFont typeface="Wingdings" pitchFamily="2" charset="2"/>
              <a:buChar char="à"/>
            </a:pPr>
            <a:r>
              <a:rPr lang="en-IE" sz="1800" b="0" dirty="0"/>
              <a:t>relating to an </a:t>
            </a:r>
            <a:r>
              <a:rPr lang="en-IE" sz="1800" dirty="0"/>
              <a:t>identified </a:t>
            </a:r>
            <a:r>
              <a:rPr lang="en-IE" sz="1800" b="0" dirty="0"/>
              <a:t>or</a:t>
            </a:r>
            <a:r>
              <a:rPr lang="en-IE" sz="1800" dirty="0"/>
              <a:t> identifiable </a:t>
            </a:r>
          </a:p>
          <a:p>
            <a:pPr marL="342900" indent="-342900">
              <a:spcBef>
                <a:spcPts val="500"/>
              </a:spcBef>
              <a:buFont typeface="Wingdings" pitchFamily="2" charset="2"/>
              <a:buChar char="à"/>
            </a:pPr>
            <a:r>
              <a:rPr lang="en-IE" sz="1800" u="sng" dirty="0"/>
              <a:t>natural</a:t>
            </a:r>
            <a:r>
              <a:rPr lang="en-IE" sz="1800" dirty="0"/>
              <a:t> person (‘</a:t>
            </a:r>
            <a:r>
              <a:rPr lang="en-IE" sz="1800" dirty="0">
                <a:highlight>
                  <a:srgbClr val="FFFF00"/>
                </a:highlight>
              </a:rPr>
              <a:t>data subject</a:t>
            </a:r>
            <a:r>
              <a:rPr lang="en-IE" sz="1800" dirty="0"/>
              <a:t>’); </a:t>
            </a:r>
          </a:p>
          <a:p>
            <a:pPr lvl="1">
              <a:spcBef>
                <a:spcPts val="500"/>
              </a:spcBef>
            </a:pPr>
            <a:r>
              <a:rPr lang="en-IE" sz="1200" dirty="0">
                <a:sym typeface="Wingdings" pitchFamily="2" charset="2"/>
              </a:rPr>
              <a:t> </a:t>
            </a:r>
            <a:r>
              <a:rPr lang="en-IE" sz="1200" b="0" dirty="0">
                <a:sym typeface="Wingdings" pitchFamily="2" charset="2"/>
              </a:rPr>
              <a:t>Rec 27</a:t>
            </a:r>
            <a:r>
              <a:rPr lang="en-IE" sz="1200" dirty="0">
                <a:sym typeface="Wingdings" pitchFamily="2" charset="2"/>
              </a:rPr>
              <a:t> no deceased person | </a:t>
            </a:r>
            <a:r>
              <a:rPr lang="en-IE" sz="1200" dirty="0"/>
              <a:t>Rec 14 whatever the persons’ nationality or residence, </a:t>
            </a:r>
          </a:p>
          <a:p>
            <a:pPr>
              <a:spcBef>
                <a:spcPts val="500"/>
              </a:spcBef>
            </a:pPr>
            <a:r>
              <a:rPr lang="en-IE" sz="1800" b="0" dirty="0"/>
              <a:t>Identifiable = can be identified, </a:t>
            </a:r>
            <a:r>
              <a:rPr lang="en-IE" sz="1800" dirty="0"/>
              <a:t>directly or indirectly, </a:t>
            </a:r>
            <a:r>
              <a:rPr lang="en-IE" sz="1800" b="0" dirty="0"/>
              <a:t>in particular </a:t>
            </a:r>
            <a:r>
              <a:rPr lang="en-IE" sz="1800" dirty="0"/>
              <a:t>by reference to an identifier </a:t>
            </a:r>
            <a:r>
              <a:rPr lang="en-IE" sz="1800" b="0" dirty="0"/>
              <a:t>such as a name, an identification number, location data, an </a:t>
            </a:r>
            <a:r>
              <a:rPr lang="en-IE" sz="1800" b="0" u="sng" dirty="0"/>
              <a:t>online identifier </a:t>
            </a:r>
            <a:r>
              <a:rPr lang="en-IE" sz="1800" b="0" dirty="0"/>
              <a:t>or to one or more factors specific to the physical, physiological, genetic, mental, economic, cultural or social identity</a:t>
            </a:r>
            <a:endParaRPr lang="it-IT" sz="1800" dirty="0"/>
          </a:p>
        </p:txBody>
      </p:sp>
      <p:sp>
        <p:nvSpPr>
          <p:cNvPr id="20" name="TextBox 3">
            <a:extLst>
              <a:ext uri="{FF2B5EF4-FFF2-40B4-BE49-F238E27FC236}">
                <a16:creationId xmlns:a16="http://schemas.microsoft.com/office/drawing/2014/main" id="{DDAC0A5C-EA9E-37D2-07B1-A340CBBCAAC3}"/>
              </a:ext>
            </a:extLst>
          </p:cNvPr>
          <p:cNvSpPr txBox="1"/>
          <p:nvPr/>
        </p:nvSpPr>
        <p:spPr>
          <a:xfrm>
            <a:off x="3481621" y="4173958"/>
            <a:ext cx="5662379"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a:t>Art. 9 Special categories of personal data </a:t>
            </a:r>
          </a:p>
          <a:p>
            <a:pPr algn="ctr"/>
            <a:r>
              <a:rPr lang="en-US" dirty="0"/>
              <a:t>Art. 10 data relating to criminal convictions and offences</a:t>
            </a:r>
          </a:p>
        </p:txBody>
      </p:sp>
    </p:spTree>
    <p:extLst>
      <p:ext uri="{BB962C8B-B14F-4D97-AF65-F5344CB8AC3E}">
        <p14:creationId xmlns:p14="http://schemas.microsoft.com/office/powerpoint/2010/main" val="16354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FEF781-DB17-3940-83A5-F86FCA4F1A7F}"/>
              </a:ext>
            </a:extLst>
          </p:cNvPr>
          <p:cNvSpPr>
            <a:spLocks noGrp="1"/>
          </p:cNvSpPr>
          <p:nvPr>
            <p:ph type="body" sz="quarter" idx="11"/>
          </p:nvPr>
        </p:nvSpPr>
        <p:spPr>
          <a:xfrm>
            <a:off x="403226" y="377429"/>
            <a:ext cx="8065656" cy="621000"/>
          </a:xfrm>
        </p:spPr>
        <p:txBody>
          <a:bodyPr/>
          <a:lstStyle/>
          <a:p>
            <a:r>
              <a:rPr lang="en-US" dirty="0"/>
              <a:t>The data protection architecture: 2. processing</a:t>
            </a:r>
          </a:p>
        </p:txBody>
      </p:sp>
      <p:grpSp>
        <p:nvGrpSpPr>
          <p:cNvPr id="12" name="Gruppo 11">
            <a:extLst>
              <a:ext uri="{FF2B5EF4-FFF2-40B4-BE49-F238E27FC236}">
                <a16:creationId xmlns:a16="http://schemas.microsoft.com/office/drawing/2014/main" id="{B293D6C8-762D-4381-5023-A3A14151A984}"/>
              </a:ext>
            </a:extLst>
          </p:cNvPr>
          <p:cNvGrpSpPr/>
          <p:nvPr/>
        </p:nvGrpSpPr>
        <p:grpSpPr>
          <a:xfrm>
            <a:off x="0" y="1135011"/>
            <a:ext cx="3922520" cy="3631060"/>
            <a:chOff x="2238293" y="1134724"/>
            <a:chExt cx="4075292" cy="3631060"/>
          </a:xfrm>
        </p:grpSpPr>
        <p:sp>
          <p:nvSpPr>
            <p:cNvPr id="25" name="Freeform 13">
              <a:extLst>
                <a:ext uri="{FF2B5EF4-FFF2-40B4-BE49-F238E27FC236}">
                  <a16:creationId xmlns:a16="http://schemas.microsoft.com/office/drawing/2014/main" id="{2F036837-8320-E049-A552-F7E56FAD3EEA}"/>
                </a:ext>
              </a:extLst>
            </p:cNvPr>
            <p:cNvSpPr/>
            <p:nvPr/>
          </p:nvSpPr>
          <p:spPr>
            <a:xfrm rot="7996752">
              <a:off x="4756544" y="3410834"/>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2" name="CasellaDiTesto 1">
              <a:extLst>
                <a:ext uri="{FF2B5EF4-FFF2-40B4-BE49-F238E27FC236}">
                  <a16:creationId xmlns:a16="http://schemas.microsoft.com/office/drawing/2014/main" id="{1452D513-36D8-2260-EFD6-B3BAE977F731}"/>
                </a:ext>
              </a:extLst>
            </p:cNvPr>
            <p:cNvSpPr txBox="1"/>
            <p:nvPr/>
          </p:nvSpPr>
          <p:spPr>
            <a:xfrm>
              <a:off x="4556722" y="3329883"/>
              <a:ext cx="1125574" cy="369332"/>
            </a:xfrm>
            <a:prstGeom prst="rect">
              <a:avLst/>
            </a:prstGeom>
            <a:noFill/>
          </p:spPr>
          <p:txBody>
            <a:bodyPr wrap="square" rtlCol="0">
              <a:spAutoFit/>
            </a:bodyPr>
            <a:lstStyle/>
            <a:p>
              <a:pPr algn="ctr"/>
              <a:r>
                <a:rPr lang="it-IE" b="1" dirty="0"/>
                <a:t>DATA</a:t>
              </a:r>
            </a:p>
          </p:txBody>
        </p:sp>
        <p:grpSp>
          <p:nvGrpSpPr>
            <p:cNvPr id="10" name="Gruppo 9">
              <a:extLst>
                <a:ext uri="{FF2B5EF4-FFF2-40B4-BE49-F238E27FC236}">
                  <a16:creationId xmlns:a16="http://schemas.microsoft.com/office/drawing/2014/main" id="{63E586E7-DFC5-E2CF-F275-95F2EFAF28EA}"/>
                </a:ext>
              </a:extLst>
            </p:cNvPr>
            <p:cNvGrpSpPr/>
            <p:nvPr/>
          </p:nvGrpSpPr>
          <p:grpSpPr>
            <a:xfrm>
              <a:off x="2238293" y="1134724"/>
              <a:ext cx="4075292" cy="3631060"/>
              <a:chOff x="2238293" y="1134724"/>
              <a:chExt cx="4075292" cy="3631060"/>
            </a:xfrm>
          </p:grpSpPr>
          <p:grpSp>
            <p:nvGrpSpPr>
              <p:cNvPr id="7" name="Gruppo 6">
                <a:extLst>
                  <a:ext uri="{FF2B5EF4-FFF2-40B4-BE49-F238E27FC236}">
                    <a16:creationId xmlns:a16="http://schemas.microsoft.com/office/drawing/2014/main" id="{91944A75-D9A8-0FB1-6939-F6AB2393871B}"/>
                  </a:ext>
                </a:extLst>
              </p:cNvPr>
              <p:cNvGrpSpPr/>
              <p:nvPr/>
            </p:nvGrpSpPr>
            <p:grpSpPr>
              <a:xfrm>
                <a:off x="2238293" y="1134724"/>
                <a:ext cx="4075292" cy="3631060"/>
                <a:chOff x="2238293" y="1134724"/>
                <a:chExt cx="4075292" cy="3631060"/>
              </a:xfrm>
            </p:grpSpPr>
            <p:grpSp>
              <p:nvGrpSpPr>
                <p:cNvPr id="6" name="Gruppo 5">
                  <a:extLst>
                    <a:ext uri="{FF2B5EF4-FFF2-40B4-BE49-F238E27FC236}">
                      <a16:creationId xmlns:a16="http://schemas.microsoft.com/office/drawing/2014/main" id="{F9DD4B2E-1405-D9D9-0E71-A85FD8324A08}"/>
                    </a:ext>
                  </a:extLst>
                </p:cNvPr>
                <p:cNvGrpSpPr/>
                <p:nvPr/>
              </p:nvGrpSpPr>
              <p:grpSpPr>
                <a:xfrm>
                  <a:off x="2238293" y="1134724"/>
                  <a:ext cx="4075292" cy="3631060"/>
                  <a:chOff x="2238293" y="1134724"/>
                  <a:chExt cx="4075292" cy="3631060"/>
                </a:xfrm>
              </p:grpSpPr>
              <p:grpSp>
                <p:nvGrpSpPr>
                  <p:cNvPr id="8" name="Group 7">
                    <a:extLst>
                      <a:ext uri="{FF2B5EF4-FFF2-40B4-BE49-F238E27FC236}">
                        <a16:creationId xmlns:a16="http://schemas.microsoft.com/office/drawing/2014/main" id="{9111C51D-AF95-9D4D-957F-0129E47E50FC}"/>
                      </a:ext>
                    </a:extLst>
                  </p:cNvPr>
                  <p:cNvGrpSpPr/>
                  <p:nvPr/>
                </p:nvGrpSpPr>
                <p:grpSpPr>
                  <a:xfrm>
                    <a:off x="2238293" y="1134724"/>
                    <a:ext cx="4075292" cy="3631060"/>
                    <a:chOff x="2352818" y="1322983"/>
                    <a:chExt cx="4075292" cy="3631060"/>
                  </a:xfrm>
                </p:grpSpPr>
                <p:sp>
                  <p:nvSpPr>
                    <p:cNvPr id="9" name="Rounded Rectangle 8">
                      <a:extLst>
                        <a:ext uri="{FF2B5EF4-FFF2-40B4-BE49-F238E27FC236}">
                          <a16:creationId xmlns:a16="http://schemas.microsoft.com/office/drawing/2014/main" id="{FA75CD3D-40AA-B045-ADCA-8E3E02CA4454}"/>
                        </a:ext>
                      </a:extLst>
                    </p:cNvPr>
                    <p:cNvSpPr/>
                    <p:nvPr/>
                  </p:nvSpPr>
                  <p:spPr>
                    <a:xfrm>
                      <a:off x="3826312" y="1322983"/>
                      <a:ext cx="1262156" cy="801767"/>
                    </a:xfrm>
                    <a:prstGeom prst="roundRect">
                      <a:avLst/>
                    </a:prstGeom>
                  </p:spPr>
                  <p:style>
                    <a:lnRef idx="2">
                      <a:schemeClr val="accent1"/>
                    </a:lnRef>
                    <a:fillRef idx="1">
                      <a:schemeClr val="lt1"/>
                    </a:fillRef>
                    <a:effectRef idx="0">
                      <a:schemeClr val="accent1"/>
                    </a:effectRef>
                    <a:fontRef idx="minor">
                      <a:schemeClr val="dk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t>Data subject</a:t>
                      </a:r>
                    </a:p>
                  </p:txBody>
                </p:sp>
                <p:sp>
                  <p:nvSpPr>
                    <p:cNvPr id="11" name="Hexagon 10">
                      <a:extLst>
                        <a:ext uri="{FF2B5EF4-FFF2-40B4-BE49-F238E27FC236}">
                          <a16:creationId xmlns:a16="http://schemas.microsoft.com/office/drawing/2014/main" id="{2CAD1DCB-CB5C-5D4B-9E85-0DD7076F894B}"/>
                        </a:ext>
                      </a:extLst>
                    </p:cNvPr>
                    <p:cNvSpPr/>
                    <p:nvPr/>
                  </p:nvSpPr>
                  <p:spPr>
                    <a:xfrm>
                      <a:off x="5032103" y="2662626"/>
                      <a:ext cx="1396007" cy="698003"/>
                    </a:xfrm>
                    <a:prstGeom prst="hexagon">
                      <a:avLst/>
                    </a:pr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t>processor</a:t>
                      </a:r>
                    </a:p>
                  </p:txBody>
                </p:sp>
                <p:sp>
                  <p:nvSpPr>
                    <p:cNvPr id="13" name="Terminator 12">
                      <a:extLst>
                        <a:ext uri="{FF2B5EF4-FFF2-40B4-BE49-F238E27FC236}">
                          <a16:creationId xmlns:a16="http://schemas.microsoft.com/office/drawing/2014/main" id="{A94C1F8A-D51A-8C48-931A-A22172D972F4}"/>
                        </a:ext>
                      </a:extLst>
                    </p:cNvPr>
                    <p:cNvSpPr/>
                    <p:nvPr/>
                  </p:nvSpPr>
                  <p:spPr>
                    <a:xfrm>
                      <a:off x="3640173" y="4002268"/>
                      <a:ext cx="1448295" cy="951775"/>
                    </a:xfrm>
                    <a:prstGeom prst="flowChartTerminator">
                      <a:avLst/>
                    </a:prstGeom>
                    <a:noFill/>
                  </p:spPr>
                  <p:style>
                    <a:lnRef idx="2">
                      <a:schemeClr val="dk1"/>
                    </a:lnRef>
                    <a:fillRef idx="1">
                      <a:schemeClr val="lt1"/>
                    </a:fillRef>
                    <a:effectRef idx="0">
                      <a:schemeClr val="dk1"/>
                    </a:effectRef>
                    <a:fontRef idx="minor">
                      <a:schemeClr val="dk1"/>
                    </a:fontRef>
                  </p:style>
                  <p:txBody>
                    <a:bodyPr spcFirstLastPara="0" vert="horz" wrap="square" lIns="69974" tIns="69974" rIns="69974" bIns="69974" numCol="1" spcCol="1270" anchor="t" anchorCtr="0">
                      <a:noAutofit/>
                    </a:bodyPr>
                    <a:lstStyle/>
                    <a:p>
                      <a:pPr marL="0" lvl="0" indent="0" algn="ctr" defTabSz="577850">
                        <a:lnSpc>
                          <a:spcPct val="90000"/>
                        </a:lnSpc>
                        <a:spcBef>
                          <a:spcPct val="0"/>
                        </a:spcBef>
                        <a:spcAft>
                          <a:spcPct val="35000"/>
                        </a:spcAft>
                        <a:buNone/>
                      </a:pPr>
                      <a:endParaRPr lang="en-GB" sz="1600" b="1" dirty="0"/>
                    </a:p>
                    <a:p>
                      <a:pPr marL="0" lvl="0" indent="0" algn="ctr" defTabSz="577850">
                        <a:lnSpc>
                          <a:spcPct val="90000"/>
                        </a:lnSpc>
                        <a:spcBef>
                          <a:spcPct val="0"/>
                        </a:spcBef>
                        <a:spcAft>
                          <a:spcPct val="35000"/>
                        </a:spcAft>
                        <a:buNone/>
                      </a:pPr>
                      <a:r>
                        <a:rPr lang="en-GB" sz="1600" b="1" dirty="0"/>
                        <a:t>Controller</a:t>
                      </a:r>
                      <a:endParaRPr lang="en-GB" sz="1000" b="1" kern="1200" dirty="0"/>
                    </a:p>
                  </p:txBody>
                </p:sp>
                <p:sp>
                  <p:nvSpPr>
                    <p:cNvPr id="14" name="Freeform 13">
                      <a:extLst>
                        <a:ext uri="{FF2B5EF4-FFF2-40B4-BE49-F238E27FC236}">
                          <a16:creationId xmlns:a16="http://schemas.microsoft.com/office/drawing/2014/main" id="{C8C6F588-FE38-E649-9925-8AC22D7E9678}"/>
                        </a:ext>
                      </a:extLst>
                    </p:cNvPr>
                    <p:cNvSpPr/>
                    <p:nvPr/>
                  </p:nvSpPr>
                  <p:spPr>
                    <a:xfrm rot="24300000">
                      <a:off x="3357677" y="3559297"/>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15" name="Parallelogram 14">
                      <a:extLst>
                        <a:ext uri="{FF2B5EF4-FFF2-40B4-BE49-F238E27FC236}">
                          <a16:creationId xmlns:a16="http://schemas.microsoft.com/office/drawing/2014/main" id="{B3103304-62E2-BF46-ACDF-A881BAB99BC3}"/>
                        </a:ext>
                      </a:extLst>
                    </p:cNvPr>
                    <p:cNvSpPr/>
                    <p:nvPr/>
                  </p:nvSpPr>
                  <p:spPr>
                    <a:xfrm>
                      <a:off x="2352818" y="2662626"/>
                      <a:ext cx="1396007" cy="698003"/>
                    </a:xfrm>
                    <a:prstGeom prst="parallelogram">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t>Supervisory authority</a:t>
                      </a:r>
                    </a:p>
                  </p:txBody>
                </p:sp>
                <p:sp>
                  <p:nvSpPr>
                    <p:cNvPr id="16" name="Freeform 15">
                      <a:extLst>
                        <a:ext uri="{FF2B5EF4-FFF2-40B4-BE49-F238E27FC236}">
                          <a16:creationId xmlns:a16="http://schemas.microsoft.com/office/drawing/2014/main" id="{AB36AF6A-24E4-934B-829C-96E243422959}"/>
                        </a:ext>
                      </a:extLst>
                    </p:cNvPr>
                    <p:cNvSpPr/>
                    <p:nvPr/>
                  </p:nvSpPr>
                  <p:spPr>
                    <a:xfrm rot="18900000">
                      <a:off x="3114263" y="2226506"/>
                      <a:ext cx="725931" cy="244301"/>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0" y="122151"/>
                          </a:moveTo>
                          <a:lnTo>
                            <a:pt x="122151" y="0"/>
                          </a:lnTo>
                          <a:lnTo>
                            <a:pt x="122151" y="48860"/>
                          </a:lnTo>
                          <a:lnTo>
                            <a:pt x="603781" y="48860"/>
                          </a:lnTo>
                          <a:lnTo>
                            <a:pt x="603781" y="0"/>
                          </a:lnTo>
                          <a:lnTo>
                            <a:pt x="725931" y="122151"/>
                          </a:lnTo>
                          <a:lnTo>
                            <a:pt x="603781" y="244301"/>
                          </a:lnTo>
                          <a:lnTo>
                            <a:pt x="603781" y="195441"/>
                          </a:lnTo>
                          <a:lnTo>
                            <a:pt x="122151" y="195441"/>
                          </a:lnTo>
                          <a:lnTo>
                            <a:pt x="122151" y="244301"/>
                          </a:lnTo>
                          <a:lnTo>
                            <a:pt x="0" y="12215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89" tIns="48860" rIns="73290" bIns="48859" numCol="1" spcCol="1270" anchor="ctr" anchorCtr="0">
                      <a:noAutofit/>
                    </a:bodyPr>
                    <a:lstStyle/>
                    <a:p>
                      <a:pPr marL="0" lvl="0" indent="0" algn="ctr" defTabSz="444500">
                        <a:lnSpc>
                          <a:spcPct val="90000"/>
                        </a:lnSpc>
                        <a:spcBef>
                          <a:spcPct val="0"/>
                        </a:spcBef>
                        <a:spcAft>
                          <a:spcPct val="35000"/>
                        </a:spcAft>
                        <a:buNone/>
                      </a:pPr>
                      <a:endParaRPr lang="en-GB" sz="1000" kern="1200"/>
                    </a:p>
                  </p:txBody>
                </p:sp>
              </p:grpSp>
              <p:sp>
                <p:nvSpPr>
                  <p:cNvPr id="19" name="Freeform 18">
                    <a:extLst>
                      <a:ext uri="{FF2B5EF4-FFF2-40B4-BE49-F238E27FC236}">
                        <a16:creationId xmlns:a16="http://schemas.microsoft.com/office/drawing/2014/main" id="{B60DD95E-A979-1F4E-8813-D927A5FF15CE}"/>
                      </a:ext>
                    </a:extLst>
                  </p:cNvPr>
                  <p:cNvSpPr/>
                  <p:nvPr/>
                </p:nvSpPr>
                <p:spPr>
                  <a:xfrm rot="16200000">
                    <a:off x="3537034" y="2671697"/>
                    <a:ext cx="1548354"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89" tIns="48860" rIns="73291"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grpSp>
            <p:sp>
              <p:nvSpPr>
                <p:cNvPr id="4" name="CasellaDiTesto 3">
                  <a:extLst>
                    <a:ext uri="{FF2B5EF4-FFF2-40B4-BE49-F238E27FC236}">
                      <a16:creationId xmlns:a16="http://schemas.microsoft.com/office/drawing/2014/main" id="{D5A143B4-8E6C-E042-B98B-F08079297293}"/>
                    </a:ext>
                  </a:extLst>
                </p:cNvPr>
                <p:cNvSpPr txBox="1"/>
                <p:nvPr/>
              </p:nvSpPr>
              <p:spPr>
                <a:xfrm>
                  <a:off x="3748424" y="2609182"/>
                  <a:ext cx="1125574" cy="369332"/>
                </a:xfrm>
                <a:prstGeom prst="rect">
                  <a:avLst/>
                </a:prstGeom>
                <a:noFill/>
              </p:spPr>
              <p:txBody>
                <a:bodyPr wrap="square" rtlCol="0">
                  <a:spAutoFit/>
                </a:bodyPr>
                <a:lstStyle/>
                <a:p>
                  <a:pPr algn="ctr"/>
                  <a:r>
                    <a:rPr lang="it-IE" b="1" dirty="0"/>
                    <a:t>DATA</a:t>
                  </a:r>
                </a:p>
              </p:txBody>
            </p:sp>
          </p:grpSp>
          <p:sp>
            <p:nvSpPr>
              <p:cNvPr id="26" name="Freeform 13">
                <a:extLst>
                  <a:ext uri="{FF2B5EF4-FFF2-40B4-BE49-F238E27FC236}">
                    <a16:creationId xmlns:a16="http://schemas.microsoft.com/office/drawing/2014/main" id="{58437B62-4B37-E347-AB68-C2083A424C44}"/>
                  </a:ext>
                </a:extLst>
              </p:cNvPr>
              <p:cNvSpPr/>
              <p:nvPr/>
            </p:nvSpPr>
            <p:spPr>
              <a:xfrm rot="2700000">
                <a:off x="4896753" y="1985528"/>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5" name="CasellaDiTesto 4">
                <a:extLst>
                  <a:ext uri="{FF2B5EF4-FFF2-40B4-BE49-F238E27FC236}">
                    <a16:creationId xmlns:a16="http://schemas.microsoft.com/office/drawing/2014/main" id="{C3FE48D4-0F18-596B-E601-0983693997CA}"/>
                  </a:ext>
                </a:extLst>
              </p:cNvPr>
              <p:cNvSpPr txBox="1"/>
              <p:nvPr/>
            </p:nvSpPr>
            <p:spPr>
              <a:xfrm>
                <a:off x="4716570" y="1927510"/>
                <a:ext cx="1125574" cy="369332"/>
              </a:xfrm>
              <a:prstGeom prst="rect">
                <a:avLst/>
              </a:prstGeom>
              <a:noFill/>
            </p:spPr>
            <p:txBody>
              <a:bodyPr wrap="square" rtlCol="0">
                <a:spAutoFit/>
              </a:bodyPr>
              <a:lstStyle/>
              <a:p>
                <a:pPr algn="ctr"/>
                <a:r>
                  <a:rPr lang="it-IE" b="1" dirty="0"/>
                  <a:t>DATA</a:t>
                </a:r>
              </a:p>
            </p:txBody>
          </p:sp>
        </p:grpSp>
      </p:grpSp>
      <p:sp>
        <p:nvSpPr>
          <p:cNvPr id="23" name="TextBox 20">
            <a:extLst>
              <a:ext uri="{FF2B5EF4-FFF2-40B4-BE49-F238E27FC236}">
                <a16:creationId xmlns:a16="http://schemas.microsoft.com/office/drawing/2014/main" id="{4CA8CD4B-B2AA-B513-3D06-975922E1550E}"/>
              </a:ext>
            </a:extLst>
          </p:cNvPr>
          <p:cNvSpPr txBox="1"/>
          <p:nvPr/>
        </p:nvSpPr>
        <p:spPr>
          <a:xfrm>
            <a:off x="4285284" y="802065"/>
            <a:ext cx="4687835" cy="40318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E" sz="1600" dirty="0"/>
              <a:t>4.2)  ‘processing’ = </a:t>
            </a:r>
          </a:p>
          <a:p>
            <a:r>
              <a:rPr lang="en-IE" sz="1600" dirty="0">
                <a:sym typeface="Wingdings" pitchFamily="2" charset="2"/>
              </a:rPr>
              <a:t> </a:t>
            </a:r>
            <a:r>
              <a:rPr lang="en-IE" sz="1600" dirty="0">
                <a:highlight>
                  <a:srgbClr val="FFFF00"/>
                </a:highlight>
              </a:rPr>
              <a:t>any (set of) </a:t>
            </a:r>
            <a:r>
              <a:rPr lang="en-IE" sz="1600" dirty="0"/>
              <a:t>operations performed on personal data </a:t>
            </a:r>
          </a:p>
          <a:p>
            <a:pPr marL="285750" indent="-285750">
              <a:buFont typeface="Wingdings" pitchFamily="2" charset="2"/>
              <a:buChar char="à"/>
            </a:pPr>
            <a:r>
              <a:rPr lang="en-IE" sz="1600" dirty="0"/>
              <a:t>by any means, </a:t>
            </a:r>
            <a:r>
              <a:rPr lang="en-IE" sz="1600" dirty="0">
                <a:highlight>
                  <a:srgbClr val="FFFF00"/>
                </a:highlight>
              </a:rPr>
              <a:t>e.g.</a:t>
            </a:r>
          </a:p>
          <a:p>
            <a:pPr marL="285750" indent="-285750">
              <a:buFont typeface="Arial" panose="020B0604020202020204" pitchFamily="34" charset="0"/>
              <a:buChar char="•"/>
            </a:pPr>
            <a:r>
              <a:rPr lang="en-IE" sz="1600" dirty="0"/>
              <a:t>collection</a:t>
            </a:r>
          </a:p>
          <a:p>
            <a:pPr marL="285750" indent="-285750">
              <a:buFont typeface="Arial" panose="020B0604020202020204" pitchFamily="34" charset="0"/>
              <a:buChar char="•"/>
            </a:pPr>
            <a:r>
              <a:rPr lang="en-IE" sz="1600" dirty="0"/>
              <a:t>recording</a:t>
            </a:r>
          </a:p>
          <a:p>
            <a:pPr marL="285750" indent="-285750">
              <a:buFont typeface="Arial" panose="020B0604020202020204" pitchFamily="34" charset="0"/>
              <a:buChar char="•"/>
            </a:pPr>
            <a:r>
              <a:rPr lang="en-IE" sz="1600" dirty="0"/>
              <a:t>organisation, structuring </a:t>
            </a:r>
          </a:p>
          <a:p>
            <a:pPr marL="285750" indent="-285750">
              <a:buFont typeface="Arial" panose="020B0604020202020204" pitchFamily="34" charset="0"/>
              <a:buChar char="•"/>
            </a:pPr>
            <a:r>
              <a:rPr lang="en-IE" sz="1600" dirty="0"/>
              <a:t>storage</a:t>
            </a:r>
          </a:p>
          <a:p>
            <a:pPr marL="285750" indent="-285750">
              <a:buFont typeface="Arial" panose="020B0604020202020204" pitchFamily="34" charset="0"/>
              <a:buChar char="•"/>
            </a:pPr>
            <a:r>
              <a:rPr lang="en-IE" sz="1600" dirty="0"/>
              <a:t>adaptation or alteration</a:t>
            </a:r>
          </a:p>
          <a:p>
            <a:pPr marL="285750" indent="-285750">
              <a:buFont typeface="Arial" panose="020B0604020202020204" pitchFamily="34" charset="0"/>
              <a:buChar char="•"/>
            </a:pPr>
            <a:r>
              <a:rPr lang="en-IE" sz="1600" dirty="0"/>
              <a:t>retrieval</a:t>
            </a:r>
          </a:p>
          <a:p>
            <a:pPr marL="285750" indent="-285750">
              <a:buFont typeface="Arial" panose="020B0604020202020204" pitchFamily="34" charset="0"/>
              <a:buChar char="•"/>
            </a:pPr>
            <a:r>
              <a:rPr lang="en-IE" sz="1600" dirty="0"/>
              <a:t>consultation</a:t>
            </a:r>
          </a:p>
          <a:p>
            <a:pPr marL="285750" indent="-285750">
              <a:buFont typeface="Arial" panose="020B0604020202020204" pitchFamily="34" charset="0"/>
              <a:buChar char="•"/>
            </a:pPr>
            <a:r>
              <a:rPr lang="en-IE" sz="1600" dirty="0"/>
              <a:t>use</a:t>
            </a:r>
          </a:p>
          <a:p>
            <a:pPr marL="285750" indent="-285750">
              <a:buFont typeface="Arial" panose="020B0604020202020204" pitchFamily="34" charset="0"/>
              <a:buChar char="•"/>
            </a:pPr>
            <a:r>
              <a:rPr lang="en-IE" sz="1600" dirty="0"/>
              <a:t>disclosure by transmission</a:t>
            </a:r>
          </a:p>
          <a:p>
            <a:pPr marL="285750" indent="-285750">
              <a:buFont typeface="Arial" panose="020B0604020202020204" pitchFamily="34" charset="0"/>
              <a:buChar char="•"/>
            </a:pPr>
            <a:r>
              <a:rPr lang="en-IE" sz="1600" dirty="0"/>
              <a:t>dissemination or otherwise making available</a:t>
            </a:r>
          </a:p>
          <a:p>
            <a:pPr marL="285750" indent="-285750">
              <a:buFont typeface="Arial" panose="020B0604020202020204" pitchFamily="34" charset="0"/>
              <a:buChar char="•"/>
            </a:pPr>
            <a:r>
              <a:rPr lang="en-IE" sz="1600" dirty="0"/>
              <a:t>alignment or combination</a:t>
            </a:r>
          </a:p>
          <a:p>
            <a:pPr marL="285750" indent="-285750">
              <a:buFont typeface="Arial" panose="020B0604020202020204" pitchFamily="34" charset="0"/>
              <a:buChar char="•"/>
            </a:pPr>
            <a:r>
              <a:rPr lang="en-IE" sz="1600" dirty="0"/>
              <a:t>restriction </a:t>
            </a:r>
          </a:p>
          <a:p>
            <a:pPr marL="285750" indent="-285750">
              <a:buFont typeface="Arial" panose="020B0604020202020204" pitchFamily="34" charset="0"/>
              <a:buChar char="•"/>
            </a:pPr>
            <a:r>
              <a:rPr lang="en-IE" sz="1600" dirty="0"/>
              <a:t>erasure or destruction</a:t>
            </a:r>
          </a:p>
        </p:txBody>
      </p:sp>
      <p:sp>
        <p:nvSpPr>
          <p:cNvPr id="24" name="CasellaDiTesto 23">
            <a:extLst>
              <a:ext uri="{FF2B5EF4-FFF2-40B4-BE49-F238E27FC236}">
                <a16:creationId xmlns:a16="http://schemas.microsoft.com/office/drawing/2014/main" id="{04139563-25DA-6BB5-CB14-C2398ED3ECA1}"/>
              </a:ext>
            </a:extLst>
          </p:cNvPr>
          <p:cNvSpPr txBox="1"/>
          <p:nvPr/>
        </p:nvSpPr>
        <p:spPr>
          <a:xfrm>
            <a:off x="6469167" y="1535894"/>
            <a:ext cx="19203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it-GB" dirty="0">
                <a:highlight>
                  <a:srgbClr val="FFFF00"/>
                </a:highlight>
              </a:rPr>
              <a:t>= open-ended list</a:t>
            </a:r>
          </a:p>
        </p:txBody>
      </p:sp>
      <p:sp>
        <p:nvSpPr>
          <p:cNvPr id="18" name="TextBox 5">
            <a:extLst>
              <a:ext uri="{FF2B5EF4-FFF2-40B4-BE49-F238E27FC236}">
                <a16:creationId xmlns:a16="http://schemas.microsoft.com/office/drawing/2014/main" id="{42568587-3613-06AD-3A76-CC3818133803}"/>
              </a:ext>
            </a:extLst>
          </p:cNvPr>
          <p:cNvSpPr txBox="1"/>
          <p:nvPr/>
        </p:nvSpPr>
        <p:spPr>
          <a:xfrm>
            <a:off x="5937847" y="4881890"/>
            <a:ext cx="3175462" cy="261610"/>
          </a:xfrm>
          <a:prstGeom prst="rect">
            <a:avLst/>
          </a:prstGeom>
          <a:noFill/>
        </p:spPr>
        <p:txBody>
          <a:bodyPr wrap="square" rtlCol="0">
            <a:spAutoFit/>
          </a:bodyPr>
          <a:lstStyle/>
          <a:p>
            <a:r>
              <a:rPr lang="en-US" sz="1100" dirty="0">
                <a:solidFill>
                  <a:schemeClr val="bg1"/>
                </a:solidFill>
              </a:rPr>
              <a:t>© Maria Grazia </a:t>
            </a:r>
            <a:r>
              <a:rPr lang="en-US" sz="1100" dirty="0" err="1">
                <a:solidFill>
                  <a:schemeClr val="bg1"/>
                </a:solidFill>
              </a:rPr>
              <a:t>Porcedda</a:t>
            </a:r>
            <a:r>
              <a:rPr lang="en-US" sz="1100" dirty="0">
                <a:solidFill>
                  <a:schemeClr val="bg1"/>
                </a:solidFill>
              </a:rPr>
              <a:t> 2024</a:t>
            </a:r>
          </a:p>
        </p:txBody>
      </p:sp>
    </p:spTree>
    <p:extLst>
      <p:ext uri="{BB962C8B-B14F-4D97-AF65-F5344CB8AC3E}">
        <p14:creationId xmlns:p14="http://schemas.microsoft.com/office/powerpoint/2010/main" val="111996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FEF781-DB17-3940-83A5-F86FCA4F1A7F}"/>
              </a:ext>
            </a:extLst>
          </p:cNvPr>
          <p:cNvSpPr>
            <a:spLocks noGrp="1"/>
          </p:cNvSpPr>
          <p:nvPr>
            <p:ph type="body" sz="quarter" idx="11"/>
          </p:nvPr>
        </p:nvSpPr>
        <p:spPr>
          <a:xfrm>
            <a:off x="403226" y="377429"/>
            <a:ext cx="8065656" cy="621000"/>
          </a:xfrm>
        </p:spPr>
        <p:txBody>
          <a:bodyPr/>
          <a:lstStyle/>
          <a:p>
            <a:r>
              <a:rPr lang="en-US" dirty="0"/>
              <a:t>The data protection architecture: 3. the controller (and processor)</a:t>
            </a:r>
          </a:p>
        </p:txBody>
      </p:sp>
      <p:grpSp>
        <p:nvGrpSpPr>
          <p:cNvPr id="12" name="Gruppo 11">
            <a:extLst>
              <a:ext uri="{FF2B5EF4-FFF2-40B4-BE49-F238E27FC236}">
                <a16:creationId xmlns:a16="http://schemas.microsoft.com/office/drawing/2014/main" id="{B293D6C8-762D-4381-5023-A3A14151A984}"/>
              </a:ext>
            </a:extLst>
          </p:cNvPr>
          <p:cNvGrpSpPr/>
          <p:nvPr/>
        </p:nvGrpSpPr>
        <p:grpSpPr>
          <a:xfrm>
            <a:off x="0" y="1135011"/>
            <a:ext cx="3982340" cy="3631060"/>
            <a:chOff x="2238293" y="1134724"/>
            <a:chExt cx="4075292" cy="3631060"/>
          </a:xfrm>
        </p:grpSpPr>
        <p:sp>
          <p:nvSpPr>
            <p:cNvPr id="25" name="Freeform 13">
              <a:extLst>
                <a:ext uri="{FF2B5EF4-FFF2-40B4-BE49-F238E27FC236}">
                  <a16:creationId xmlns:a16="http://schemas.microsoft.com/office/drawing/2014/main" id="{2F036837-8320-E049-A552-F7E56FAD3EEA}"/>
                </a:ext>
              </a:extLst>
            </p:cNvPr>
            <p:cNvSpPr/>
            <p:nvPr/>
          </p:nvSpPr>
          <p:spPr>
            <a:xfrm rot="7996752">
              <a:off x="4756544" y="3410834"/>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2" name="CasellaDiTesto 1">
              <a:extLst>
                <a:ext uri="{FF2B5EF4-FFF2-40B4-BE49-F238E27FC236}">
                  <a16:creationId xmlns:a16="http://schemas.microsoft.com/office/drawing/2014/main" id="{1452D513-36D8-2260-EFD6-B3BAE977F731}"/>
                </a:ext>
              </a:extLst>
            </p:cNvPr>
            <p:cNvSpPr txBox="1"/>
            <p:nvPr/>
          </p:nvSpPr>
          <p:spPr>
            <a:xfrm>
              <a:off x="4556722" y="3329883"/>
              <a:ext cx="1125574" cy="369332"/>
            </a:xfrm>
            <a:prstGeom prst="rect">
              <a:avLst/>
            </a:prstGeom>
            <a:noFill/>
          </p:spPr>
          <p:txBody>
            <a:bodyPr wrap="square" rtlCol="0">
              <a:spAutoFit/>
            </a:bodyPr>
            <a:lstStyle/>
            <a:p>
              <a:pPr algn="ctr"/>
              <a:r>
                <a:rPr lang="it-IE" b="1" dirty="0"/>
                <a:t>DATA</a:t>
              </a:r>
            </a:p>
          </p:txBody>
        </p:sp>
        <p:grpSp>
          <p:nvGrpSpPr>
            <p:cNvPr id="10" name="Gruppo 9">
              <a:extLst>
                <a:ext uri="{FF2B5EF4-FFF2-40B4-BE49-F238E27FC236}">
                  <a16:creationId xmlns:a16="http://schemas.microsoft.com/office/drawing/2014/main" id="{63E586E7-DFC5-E2CF-F275-95F2EFAF28EA}"/>
                </a:ext>
              </a:extLst>
            </p:cNvPr>
            <p:cNvGrpSpPr/>
            <p:nvPr/>
          </p:nvGrpSpPr>
          <p:grpSpPr>
            <a:xfrm>
              <a:off x="2238293" y="1134724"/>
              <a:ext cx="4075292" cy="3631060"/>
              <a:chOff x="2238293" y="1134724"/>
              <a:chExt cx="4075292" cy="3631060"/>
            </a:xfrm>
          </p:grpSpPr>
          <p:grpSp>
            <p:nvGrpSpPr>
              <p:cNvPr id="7" name="Gruppo 6">
                <a:extLst>
                  <a:ext uri="{FF2B5EF4-FFF2-40B4-BE49-F238E27FC236}">
                    <a16:creationId xmlns:a16="http://schemas.microsoft.com/office/drawing/2014/main" id="{91944A75-D9A8-0FB1-6939-F6AB2393871B}"/>
                  </a:ext>
                </a:extLst>
              </p:cNvPr>
              <p:cNvGrpSpPr/>
              <p:nvPr/>
            </p:nvGrpSpPr>
            <p:grpSpPr>
              <a:xfrm>
                <a:off x="2238293" y="1134724"/>
                <a:ext cx="4075292" cy="3631060"/>
                <a:chOff x="2238293" y="1134724"/>
                <a:chExt cx="4075292" cy="3631060"/>
              </a:xfrm>
            </p:grpSpPr>
            <p:grpSp>
              <p:nvGrpSpPr>
                <p:cNvPr id="6" name="Gruppo 5">
                  <a:extLst>
                    <a:ext uri="{FF2B5EF4-FFF2-40B4-BE49-F238E27FC236}">
                      <a16:creationId xmlns:a16="http://schemas.microsoft.com/office/drawing/2014/main" id="{F9DD4B2E-1405-D9D9-0E71-A85FD8324A08}"/>
                    </a:ext>
                  </a:extLst>
                </p:cNvPr>
                <p:cNvGrpSpPr/>
                <p:nvPr/>
              </p:nvGrpSpPr>
              <p:grpSpPr>
                <a:xfrm>
                  <a:off x="2238293" y="1134724"/>
                  <a:ext cx="4075292" cy="3631060"/>
                  <a:chOff x="2238293" y="1134724"/>
                  <a:chExt cx="4075292" cy="3631060"/>
                </a:xfrm>
              </p:grpSpPr>
              <p:grpSp>
                <p:nvGrpSpPr>
                  <p:cNvPr id="8" name="Group 7">
                    <a:extLst>
                      <a:ext uri="{FF2B5EF4-FFF2-40B4-BE49-F238E27FC236}">
                        <a16:creationId xmlns:a16="http://schemas.microsoft.com/office/drawing/2014/main" id="{9111C51D-AF95-9D4D-957F-0129E47E50FC}"/>
                      </a:ext>
                    </a:extLst>
                  </p:cNvPr>
                  <p:cNvGrpSpPr/>
                  <p:nvPr/>
                </p:nvGrpSpPr>
                <p:grpSpPr>
                  <a:xfrm>
                    <a:off x="2238293" y="1134724"/>
                    <a:ext cx="4075292" cy="3631060"/>
                    <a:chOff x="2352818" y="1322983"/>
                    <a:chExt cx="4075292" cy="3631060"/>
                  </a:xfrm>
                </p:grpSpPr>
                <p:sp>
                  <p:nvSpPr>
                    <p:cNvPr id="9" name="Rounded Rectangle 8">
                      <a:extLst>
                        <a:ext uri="{FF2B5EF4-FFF2-40B4-BE49-F238E27FC236}">
                          <a16:creationId xmlns:a16="http://schemas.microsoft.com/office/drawing/2014/main" id="{FA75CD3D-40AA-B045-ADCA-8E3E02CA4454}"/>
                        </a:ext>
                      </a:extLst>
                    </p:cNvPr>
                    <p:cNvSpPr/>
                    <p:nvPr/>
                  </p:nvSpPr>
                  <p:spPr>
                    <a:xfrm>
                      <a:off x="3826312" y="1322983"/>
                      <a:ext cx="1262156" cy="801767"/>
                    </a:xfrm>
                    <a:prstGeom prst="roundRect">
                      <a:avLst/>
                    </a:prstGeom>
                  </p:spPr>
                  <p:style>
                    <a:lnRef idx="2">
                      <a:schemeClr val="accent1"/>
                    </a:lnRef>
                    <a:fillRef idx="1">
                      <a:schemeClr val="lt1"/>
                    </a:fillRef>
                    <a:effectRef idx="0">
                      <a:schemeClr val="accent1"/>
                    </a:effectRef>
                    <a:fontRef idx="minor">
                      <a:schemeClr val="dk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t>Data subject</a:t>
                      </a:r>
                    </a:p>
                  </p:txBody>
                </p:sp>
                <p:sp>
                  <p:nvSpPr>
                    <p:cNvPr id="11" name="Hexagon 10">
                      <a:extLst>
                        <a:ext uri="{FF2B5EF4-FFF2-40B4-BE49-F238E27FC236}">
                          <a16:creationId xmlns:a16="http://schemas.microsoft.com/office/drawing/2014/main" id="{2CAD1DCB-CB5C-5D4B-9E85-0DD7076F894B}"/>
                        </a:ext>
                      </a:extLst>
                    </p:cNvPr>
                    <p:cNvSpPr/>
                    <p:nvPr/>
                  </p:nvSpPr>
                  <p:spPr>
                    <a:xfrm>
                      <a:off x="5032103" y="2662626"/>
                      <a:ext cx="1396007" cy="698003"/>
                    </a:xfrm>
                    <a:prstGeom prst="hexagon">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tx1"/>
                          </a:solidFill>
                        </a:rPr>
                        <a:t>processor</a:t>
                      </a:r>
                    </a:p>
                  </p:txBody>
                </p:sp>
                <p:sp>
                  <p:nvSpPr>
                    <p:cNvPr id="13" name="Terminator 12">
                      <a:extLst>
                        <a:ext uri="{FF2B5EF4-FFF2-40B4-BE49-F238E27FC236}">
                          <a16:creationId xmlns:a16="http://schemas.microsoft.com/office/drawing/2014/main" id="{A94C1F8A-D51A-8C48-931A-A22172D972F4}"/>
                        </a:ext>
                      </a:extLst>
                    </p:cNvPr>
                    <p:cNvSpPr/>
                    <p:nvPr/>
                  </p:nvSpPr>
                  <p:spPr>
                    <a:xfrm>
                      <a:off x="3640173" y="4002268"/>
                      <a:ext cx="1448295" cy="951775"/>
                    </a:xfrm>
                    <a:prstGeom prst="flowChartTerminator">
                      <a:avLst/>
                    </a:prstGeom>
                    <a:solidFill>
                      <a:srgbClr val="FFFF00"/>
                    </a:solidFill>
                  </p:spPr>
                  <p:style>
                    <a:lnRef idx="2">
                      <a:schemeClr val="dk1"/>
                    </a:lnRef>
                    <a:fillRef idx="1">
                      <a:schemeClr val="lt1"/>
                    </a:fillRef>
                    <a:effectRef idx="0">
                      <a:schemeClr val="dk1"/>
                    </a:effectRef>
                    <a:fontRef idx="minor">
                      <a:schemeClr val="dk1"/>
                    </a:fontRef>
                  </p:style>
                  <p:txBody>
                    <a:bodyPr spcFirstLastPara="0" vert="horz" wrap="square" lIns="69974" tIns="69974" rIns="69974" bIns="69974" numCol="1" spcCol="1270" anchor="t" anchorCtr="0">
                      <a:noAutofit/>
                    </a:bodyPr>
                    <a:lstStyle/>
                    <a:p>
                      <a:pPr marL="0" lvl="0" indent="0" algn="ctr" defTabSz="577850">
                        <a:lnSpc>
                          <a:spcPct val="90000"/>
                        </a:lnSpc>
                        <a:spcBef>
                          <a:spcPct val="0"/>
                        </a:spcBef>
                        <a:spcAft>
                          <a:spcPct val="35000"/>
                        </a:spcAft>
                        <a:buNone/>
                      </a:pPr>
                      <a:endParaRPr lang="en-GB" sz="1600" b="1" dirty="0"/>
                    </a:p>
                    <a:p>
                      <a:pPr marL="0" lvl="0" indent="0" algn="ctr" defTabSz="577850">
                        <a:lnSpc>
                          <a:spcPct val="90000"/>
                        </a:lnSpc>
                        <a:spcBef>
                          <a:spcPct val="0"/>
                        </a:spcBef>
                        <a:spcAft>
                          <a:spcPct val="35000"/>
                        </a:spcAft>
                        <a:buNone/>
                      </a:pPr>
                      <a:r>
                        <a:rPr lang="en-GB" sz="1600" b="1" dirty="0"/>
                        <a:t>Controller</a:t>
                      </a:r>
                      <a:endParaRPr lang="en-GB" sz="1000" b="1" kern="1200" dirty="0"/>
                    </a:p>
                  </p:txBody>
                </p:sp>
                <p:sp>
                  <p:nvSpPr>
                    <p:cNvPr id="14" name="Freeform 13">
                      <a:extLst>
                        <a:ext uri="{FF2B5EF4-FFF2-40B4-BE49-F238E27FC236}">
                          <a16:creationId xmlns:a16="http://schemas.microsoft.com/office/drawing/2014/main" id="{C8C6F588-FE38-E649-9925-8AC22D7E9678}"/>
                        </a:ext>
                      </a:extLst>
                    </p:cNvPr>
                    <p:cNvSpPr/>
                    <p:nvPr/>
                  </p:nvSpPr>
                  <p:spPr>
                    <a:xfrm rot="24300000">
                      <a:off x="3357677" y="3559297"/>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15" name="Parallelogram 14">
                      <a:extLst>
                        <a:ext uri="{FF2B5EF4-FFF2-40B4-BE49-F238E27FC236}">
                          <a16:creationId xmlns:a16="http://schemas.microsoft.com/office/drawing/2014/main" id="{B3103304-62E2-BF46-ACDF-A881BAB99BC3}"/>
                        </a:ext>
                      </a:extLst>
                    </p:cNvPr>
                    <p:cNvSpPr/>
                    <p:nvPr/>
                  </p:nvSpPr>
                  <p:spPr>
                    <a:xfrm>
                      <a:off x="2352818" y="2662626"/>
                      <a:ext cx="1396007" cy="698003"/>
                    </a:xfrm>
                    <a:prstGeom prst="parallelogram">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t>Supervisory authority</a:t>
                      </a:r>
                    </a:p>
                  </p:txBody>
                </p:sp>
                <p:sp>
                  <p:nvSpPr>
                    <p:cNvPr id="16" name="Freeform 15">
                      <a:extLst>
                        <a:ext uri="{FF2B5EF4-FFF2-40B4-BE49-F238E27FC236}">
                          <a16:creationId xmlns:a16="http://schemas.microsoft.com/office/drawing/2014/main" id="{AB36AF6A-24E4-934B-829C-96E243422959}"/>
                        </a:ext>
                      </a:extLst>
                    </p:cNvPr>
                    <p:cNvSpPr/>
                    <p:nvPr/>
                  </p:nvSpPr>
                  <p:spPr>
                    <a:xfrm rot="18900000">
                      <a:off x="3114263" y="2226506"/>
                      <a:ext cx="725931" cy="244301"/>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0" y="122151"/>
                          </a:moveTo>
                          <a:lnTo>
                            <a:pt x="122151" y="0"/>
                          </a:lnTo>
                          <a:lnTo>
                            <a:pt x="122151" y="48860"/>
                          </a:lnTo>
                          <a:lnTo>
                            <a:pt x="603781" y="48860"/>
                          </a:lnTo>
                          <a:lnTo>
                            <a:pt x="603781" y="0"/>
                          </a:lnTo>
                          <a:lnTo>
                            <a:pt x="725931" y="122151"/>
                          </a:lnTo>
                          <a:lnTo>
                            <a:pt x="603781" y="244301"/>
                          </a:lnTo>
                          <a:lnTo>
                            <a:pt x="603781" y="195441"/>
                          </a:lnTo>
                          <a:lnTo>
                            <a:pt x="122151" y="195441"/>
                          </a:lnTo>
                          <a:lnTo>
                            <a:pt x="122151" y="244301"/>
                          </a:lnTo>
                          <a:lnTo>
                            <a:pt x="0" y="12215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89" tIns="48860" rIns="73290" bIns="48859" numCol="1" spcCol="1270" anchor="ctr" anchorCtr="0">
                      <a:noAutofit/>
                    </a:bodyPr>
                    <a:lstStyle/>
                    <a:p>
                      <a:pPr marL="0" lvl="0" indent="0" algn="ctr" defTabSz="444500">
                        <a:lnSpc>
                          <a:spcPct val="90000"/>
                        </a:lnSpc>
                        <a:spcBef>
                          <a:spcPct val="0"/>
                        </a:spcBef>
                        <a:spcAft>
                          <a:spcPct val="35000"/>
                        </a:spcAft>
                        <a:buNone/>
                      </a:pPr>
                      <a:endParaRPr lang="en-GB" sz="1000" kern="1200"/>
                    </a:p>
                  </p:txBody>
                </p:sp>
              </p:grpSp>
              <p:sp>
                <p:nvSpPr>
                  <p:cNvPr id="19" name="Freeform 18">
                    <a:extLst>
                      <a:ext uri="{FF2B5EF4-FFF2-40B4-BE49-F238E27FC236}">
                        <a16:creationId xmlns:a16="http://schemas.microsoft.com/office/drawing/2014/main" id="{B60DD95E-A979-1F4E-8813-D927A5FF15CE}"/>
                      </a:ext>
                    </a:extLst>
                  </p:cNvPr>
                  <p:cNvSpPr/>
                  <p:nvPr/>
                </p:nvSpPr>
                <p:spPr>
                  <a:xfrm rot="16200000">
                    <a:off x="3537034" y="2671697"/>
                    <a:ext cx="1548354"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89" tIns="48860" rIns="73291"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grpSp>
            <p:sp>
              <p:nvSpPr>
                <p:cNvPr id="4" name="CasellaDiTesto 3">
                  <a:extLst>
                    <a:ext uri="{FF2B5EF4-FFF2-40B4-BE49-F238E27FC236}">
                      <a16:creationId xmlns:a16="http://schemas.microsoft.com/office/drawing/2014/main" id="{D5A143B4-8E6C-E042-B98B-F08079297293}"/>
                    </a:ext>
                  </a:extLst>
                </p:cNvPr>
                <p:cNvSpPr txBox="1"/>
                <p:nvPr/>
              </p:nvSpPr>
              <p:spPr>
                <a:xfrm>
                  <a:off x="3748424" y="2609182"/>
                  <a:ext cx="1125574" cy="369332"/>
                </a:xfrm>
                <a:prstGeom prst="rect">
                  <a:avLst/>
                </a:prstGeom>
                <a:noFill/>
              </p:spPr>
              <p:txBody>
                <a:bodyPr wrap="square" rtlCol="0">
                  <a:spAutoFit/>
                </a:bodyPr>
                <a:lstStyle/>
                <a:p>
                  <a:pPr algn="ctr"/>
                  <a:r>
                    <a:rPr lang="it-IE" b="1" dirty="0"/>
                    <a:t>DATA</a:t>
                  </a:r>
                </a:p>
              </p:txBody>
            </p:sp>
          </p:grpSp>
          <p:sp>
            <p:nvSpPr>
              <p:cNvPr id="26" name="Freeform 13">
                <a:extLst>
                  <a:ext uri="{FF2B5EF4-FFF2-40B4-BE49-F238E27FC236}">
                    <a16:creationId xmlns:a16="http://schemas.microsoft.com/office/drawing/2014/main" id="{58437B62-4B37-E347-AB68-C2083A424C44}"/>
                  </a:ext>
                </a:extLst>
              </p:cNvPr>
              <p:cNvSpPr/>
              <p:nvPr/>
            </p:nvSpPr>
            <p:spPr>
              <a:xfrm rot="2700000">
                <a:off x="4896753" y="1985528"/>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5" name="CasellaDiTesto 4">
                <a:extLst>
                  <a:ext uri="{FF2B5EF4-FFF2-40B4-BE49-F238E27FC236}">
                    <a16:creationId xmlns:a16="http://schemas.microsoft.com/office/drawing/2014/main" id="{C3FE48D4-0F18-596B-E601-0983693997CA}"/>
                  </a:ext>
                </a:extLst>
              </p:cNvPr>
              <p:cNvSpPr txBox="1"/>
              <p:nvPr/>
            </p:nvSpPr>
            <p:spPr>
              <a:xfrm>
                <a:off x="4716570" y="1927510"/>
                <a:ext cx="1125574" cy="369332"/>
              </a:xfrm>
              <a:prstGeom prst="rect">
                <a:avLst/>
              </a:prstGeom>
              <a:noFill/>
            </p:spPr>
            <p:txBody>
              <a:bodyPr wrap="square" rtlCol="0">
                <a:spAutoFit/>
              </a:bodyPr>
              <a:lstStyle/>
              <a:p>
                <a:pPr algn="ctr"/>
                <a:r>
                  <a:rPr lang="it-IE" b="1" dirty="0"/>
                  <a:t>DATA</a:t>
                </a:r>
              </a:p>
            </p:txBody>
          </p:sp>
        </p:grpSp>
      </p:grpSp>
      <p:sp>
        <p:nvSpPr>
          <p:cNvPr id="18" name="Rectangle 21">
            <a:extLst>
              <a:ext uri="{FF2B5EF4-FFF2-40B4-BE49-F238E27FC236}">
                <a16:creationId xmlns:a16="http://schemas.microsoft.com/office/drawing/2014/main" id="{0646E8A3-5DD3-FF2D-712A-86B397AF2394}"/>
              </a:ext>
            </a:extLst>
          </p:cNvPr>
          <p:cNvSpPr/>
          <p:nvPr/>
        </p:nvSpPr>
        <p:spPr>
          <a:xfrm>
            <a:off x="4313469" y="1202168"/>
            <a:ext cx="4428889"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E" dirty="0">
                <a:latin typeface="EUAlbertina"/>
              </a:rPr>
              <a:t>Art. 4 (7) </a:t>
            </a:r>
            <a:r>
              <a:rPr lang="en-IE" b="1" dirty="0">
                <a:latin typeface="EUAlbertina"/>
              </a:rPr>
              <a:t>natural/legal</a:t>
            </a:r>
            <a:r>
              <a:rPr lang="en-IE" dirty="0">
                <a:latin typeface="EUAlbertina"/>
              </a:rPr>
              <a:t> person/entity</a:t>
            </a:r>
          </a:p>
          <a:p>
            <a:r>
              <a:rPr lang="en-IE" dirty="0">
                <a:latin typeface="EUAlbertina"/>
              </a:rPr>
              <a:t> alone or jointly with others </a:t>
            </a:r>
            <a:r>
              <a:rPr lang="en-IE" b="1" dirty="0">
                <a:latin typeface="EUAlbertina"/>
              </a:rPr>
              <a:t>determines</a:t>
            </a:r>
            <a:r>
              <a:rPr lang="en-IE" dirty="0">
                <a:latin typeface="EUAlbertina"/>
              </a:rPr>
              <a:t>:</a:t>
            </a:r>
          </a:p>
          <a:p>
            <a:pPr marL="285750" indent="-285750">
              <a:buFont typeface="Arial" panose="020B0604020202020204" pitchFamily="34" charset="0"/>
              <a:buChar char="•"/>
            </a:pPr>
            <a:r>
              <a:rPr lang="en-IE" b="1" dirty="0">
                <a:latin typeface="EUAlbertina"/>
              </a:rPr>
              <a:t>purposes</a:t>
            </a:r>
            <a:r>
              <a:rPr lang="en-IE" dirty="0">
                <a:latin typeface="EUAlbertina"/>
              </a:rPr>
              <a:t> and </a:t>
            </a:r>
            <a:r>
              <a:rPr lang="en-IE" b="1" dirty="0">
                <a:latin typeface="EUAlbertina"/>
              </a:rPr>
              <a:t>means</a:t>
            </a:r>
            <a:r>
              <a:rPr lang="en-IE" dirty="0">
                <a:latin typeface="EUAlbertina"/>
              </a:rPr>
              <a:t> of processing</a:t>
            </a:r>
          </a:p>
          <a:p>
            <a:pPr marL="285750" indent="-285750">
              <a:buFont typeface="Arial" panose="020B0604020202020204" pitchFamily="34" charset="0"/>
              <a:buChar char="•"/>
            </a:pPr>
            <a:r>
              <a:rPr lang="en-IE" dirty="0">
                <a:latin typeface="EUAlbertina"/>
              </a:rPr>
              <a:t>(other criteria by EU/MS law)</a:t>
            </a:r>
          </a:p>
          <a:p>
            <a:pPr marL="285750" indent="-285750">
              <a:buFont typeface="Arial" panose="020B0604020202020204" pitchFamily="34" charset="0"/>
              <a:buChar char="•"/>
            </a:pPr>
            <a:r>
              <a:rPr lang="en-IE" dirty="0">
                <a:latin typeface="EUAlbertina"/>
              </a:rPr>
              <a:t>Interpreted by the CJEU</a:t>
            </a:r>
          </a:p>
          <a:p>
            <a:pPr marL="742950" lvl="1" indent="-285750">
              <a:buFont typeface="Arial" panose="020B0604020202020204" pitchFamily="34" charset="0"/>
              <a:buChar char="•"/>
            </a:pPr>
            <a:r>
              <a:rPr lang="en-IE" dirty="0" err="1"/>
              <a:t>Eg</a:t>
            </a:r>
            <a:r>
              <a:rPr lang="en-IE" dirty="0"/>
              <a:t> Case C-272/19 </a:t>
            </a:r>
          </a:p>
          <a:p>
            <a:pPr marL="742950" lvl="1" indent="-285750">
              <a:buFont typeface="Arial" panose="020B0604020202020204" pitchFamily="34" charset="0"/>
              <a:buChar char="•"/>
            </a:pPr>
            <a:r>
              <a:rPr lang="it-IT" dirty="0" err="1">
                <a:effectLst/>
              </a:rPr>
              <a:t>Interpreted</a:t>
            </a:r>
            <a:r>
              <a:rPr lang="it-IT" dirty="0">
                <a:effectLst/>
              </a:rPr>
              <a:t> by Data </a:t>
            </a:r>
            <a:r>
              <a:rPr lang="it-IT" dirty="0" err="1">
                <a:effectLst/>
              </a:rPr>
              <a:t>Protection</a:t>
            </a:r>
            <a:r>
              <a:rPr lang="it-IT" dirty="0">
                <a:effectLst/>
              </a:rPr>
              <a:t> Board</a:t>
            </a:r>
            <a:endParaRPr lang="en-IE" dirty="0">
              <a:effectLst/>
            </a:endParaRPr>
          </a:p>
        </p:txBody>
      </p:sp>
      <p:sp>
        <p:nvSpPr>
          <p:cNvPr id="20" name="Rectangle 22">
            <a:extLst>
              <a:ext uri="{FF2B5EF4-FFF2-40B4-BE49-F238E27FC236}">
                <a16:creationId xmlns:a16="http://schemas.microsoft.com/office/drawing/2014/main" id="{23AF1159-FE75-1CEB-FE80-9D4B4D816C43}"/>
              </a:ext>
            </a:extLst>
          </p:cNvPr>
          <p:cNvSpPr/>
          <p:nvPr/>
        </p:nvSpPr>
        <p:spPr>
          <a:xfrm>
            <a:off x="4313469" y="3595138"/>
            <a:ext cx="4428888"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E" dirty="0">
                <a:latin typeface="EUAlbertina"/>
              </a:rPr>
              <a:t>Sometimes controller delegates to processor</a:t>
            </a:r>
          </a:p>
          <a:p>
            <a:endParaRPr lang="en-IE" dirty="0">
              <a:latin typeface="EUAlbertina"/>
            </a:endParaRPr>
          </a:p>
          <a:p>
            <a:r>
              <a:rPr lang="en-IE" dirty="0">
                <a:latin typeface="EUAlbertina"/>
              </a:rPr>
              <a:t>Art 4 (8)  processes personal data on behalf of the controller; </a:t>
            </a:r>
            <a:endParaRPr lang="en-IE" dirty="0">
              <a:effectLst/>
            </a:endParaRPr>
          </a:p>
        </p:txBody>
      </p:sp>
      <p:sp>
        <p:nvSpPr>
          <p:cNvPr id="21" name="TextBox 5">
            <a:extLst>
              <a:ext uri="{FF2B5EF4-FFF2-40B4-BE49-F238E27FC236}">
                <a16:creationId xmlns:a16="http://schemas.microsoft.com/office/drawing/2014/main" id="{66263C91-73CC-B426-0F18-E72E02458ED4}"/>
              </a:ext>
            </a:extLst>
          </p:cNvPr>
          <p:cNvSpPr txBox="1"/>
          <p:nvPr/>
        </p:nvSpPr>
        <p:spPr>
          <a:xfrm>
            <a:off x="5937847" y="4881890"/>
            <a:ext cx="3175462" cy="261610"/>
          </a:xfrm>
          <a:prstGeom prst="rect">
            <a:avLst/>
          </a:prstGeom>
          <a:noFill/>
        </p:spPr>
        <p:txBody>
          <a:bodyPr wrap="square" rtlCol="0">
            <a:spAutoFit/>
          </a:bodyPr>
          <a:lstStyle/>
          <a:p>
            <a:r>
              <a:rPr lang="en-US" sz="1100" dirty="0">
                <a:solidFill>
                  <a:schemeClr val="bg1"/>
                </a:solidFill>
              </a:rPr>
              <a:t>© Maria Grazia </a:t>
            </a:r>
            <a:r>
              <a:rPr lang="en-US" sz="1100" dirty="0" err="1">
                <a:solidFill>
                  <a:schemeClr val="bg1"/>
                </a:solidFill>
              </a:rPr>
              <a:t>Porcedda</a:t>
            </a:r>
            <a:r>
              <a:rPr lang="en-US" sz="1100" dirty="0">
                <a:solidFill>
                  <a:schemeClr val="bg1"/>
                </a:solidFill>
              </a:rPr>
              <a:t> 2024</a:t>
            </a:r>
          </a:p>
        </p:txBody>
      </p:sp>
    </p:spTree>
    <p:extLst>
      <p:ext uri="{BB962C8B-B14F-4D97-AF65-F5344CB8AC3E}">
        <p14:creationId xmlns:p14="http://schemas.microsoft.com/office/powerpoint/2010/main" val="361788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FEF781-DB17-3940-83A5-F86FCA4F1A7F}"/>
              </a:ext>
            </a:extLst>
          </p:cNvPr>
          <p:cNvSpPr>
            <a:spLocks noGrp="1"/>
          </p:cNvSpPr>
          <p:nvPr>
            <p:ph type="body" sz="quarter" idx="11"/>
          </p:nvPr>
        </p:nvSpPr>
        <p:spPr>
          <a:xfrm>
            <a:off x="403226" y="377429"/>
            <a:ext cx="8065656" cy="621000"/>
          </a:xfrm>
        </p:spPr>
        <p:txBody>
          <a:bodyPr/>
          <a:lstStyle/>
          <a:p>
            <a:r>
              <a:rPr lang="en-US" dirty="0"/>
              <a:t>The data protection architecture: 3. the supervisory authority (and EDPB)</a:t>
            </a:r>
          </a:p>
        </p:txBody>
      </p:sp>
      <p:grpSp>
        <p:nvGrpSpPr>
          <p:cNvPr id="12" name="Gruppo 11">
            <a:extLst>
              <a:ext uri="{FF2B5EF4-FFF2-40B4-BE49-F238E27FC236}">
                <a16:creationId xmlns:a16="http://schemas.microsoft.com/office/drawing/2014/main" id="{B293D6C8-762D-4381-5023-A3A14151A984}"/>
              </a:ext>
            </a:extLst>
          </p:cNvPr>
          <p:cNvGrpSpPr/>
          <p:nvPr/>
        </p:nvGrpSpPr>
        <p:grpSpPr>
          <a:xfrm>
            <a:off x="0" y="1135011"/>
            <a:ext cx="3982340" cy="3631060"/>
            <a:chOff x="2238293" y="1134724"/>
            <a:chExt cx="4075292" cy="3631060"/>
          </a:xfrm>
        </p:grpSpPr>
        <p:sp>
          <p:nvSpPr>
            <p:cNvPr id="25" name="Freeform 13">
              <a:extLst>
                <a:ext uri="{FF2B5EF4-FFF2-40B4-BE49-F238E27FC236}">
                  <a16:creationId xmlns:a16="http://schemas.microsoft.com/office/drawing/2014/main" id="{2F036837-8320-E049-A552-F7E56FAD3EEA}"/>
                </a:ext>
              </a:extLst>
            </p:cNvPr>
            <p:cNvSpPr/>
            <p:nvPr/>
          </p:nvSpPr>
          <p:spPr>
            <a:xfrm rot="7996752">
              <a:off x="4756544" y="3410834"/>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2" name="CasellaDiTesto 1">
              <a:extLst>
                <a:ext uri="{FF2B5EF4-FFF2-40B4-BE49-F238E27FC236}">
                  <a16:creationId xmlns:a16="http://schemas.microsoft.com/office/drawing/2014/main" id="{1452D513-36D8-2260-EFD6-B3BAE977F731}"/>
                </a:ext>
              </a:extLst>
            </p:cNvPr>
            <p:cNvSpPr txBox="1"/>
            <p:nvPr/>
          </p:nvSpPr>
          <p:spPr>
            <a:xfrm>
              <a:off x="4556722" y="3329883"/>
              <a:ext cx="1125574" cy="369332"/>
            </a:xfrm>
            <a:prstGeom prst="rect">
              <a:avLst/>
            </a:prstGeom>
            <a:noFill/>
          </p:spPr>
          <p:txBody>
            <a:bodyPr wrap="square" rtlCol="0">
              <a:spAutoFit/>
            </a:bodyPr>
            <a:lstStyle/>
            <a:p>
              <a:pPr algn="ctr"/>
              <a:r>
                <a:rPr lang="it-IE" b="1" dirty="0"/>
                <a:t>DATA</a:t>
              </a:r>
            </a:p>
          </p:txBody>
        </p:sp>
        <p:grpSp>
          <p:nvGrpSpPr>
            <p:cNvPr id="10" name="Gruppo 9">
              <a:extLst>
                <a:ext uri="{FF2B5EF4-FFF2-40B4-BE49-F238E27FC236}">
                  <a16:creationId xmlns:a16="http://schemas.microsoft.com/office/drawing/2014/main" id="{63E586E7-DFC5-E2CF-F275-95F2EFAF28EA}"/>
                </a:ext>
              </a:extLst>
            </p:cNvPr>
            <p:cNvGrpSpPr/>
            <p:nvPr/>
          </p:nvGrpSpPr>
          <p:grpSpPr>
            <a:xfrm>
              <a:off x="2238293" y="1134724"/>
              <a:ext cx="4075292" cy="3631060"/>
              <a:chOff x="2238293" y="1134724"/>
              <a:chExt cx="4075292" cy="3631060"/>
            </a:xfrm>
          </p:grpSpPr>
          <p:grpSp>
            <p:nvGrpSpPr>
              <p:cNvPr id="7" name="Gruppo 6">
                <a:extLst>
                  <a:ext uri="{FF2B5EF4-FFF2-40B4-BE49-F238E27FC236}">
                    <a16:creationId xmlns:a16="http://schemas.microsoft.com/office/drawing/2014/main" id="{91944A75-D9A8-0FB1-6939-F6AB2393871B}"/>
                  </a:ext>
                </a:extLst>
              </p:cNvPr>
              <p:cNvGrpSpPr/>
              <p:nvPr/>
            </p:nvGrpSpPr>
            <p:grpSpPr>
              <a:xfrm>
                <a:off x="2238293" y="1134724"/>
                <a:ext cx="4075292" cy="3631060"/>
                <a:chOff x="2238293" y="1134724"/>
                <a:chExt cx="4075292" cy="3631060"/>
              </a:xfrm>
            </p:grpSpPr>
            <p:grpSp>
              <p:nvGrpSpPr>
                <p:cNvPr id="6" name="Gruppo 5">
                  <a:extLst>
                    <a:ext uri="{FF2B5EF4-FFF2-40B4-BE49-F238E27FC236}">
                      <a16:creationId xmlns:a16="http://schemas.microsoft.com/office/drawing/2014/main" id="{F9DD4B2E-1405-D9D9-0E71-A85FD8324A08}"/>
                    </a:ext>
                  </a:extLst>
                </p:cNvPr>
                <p:cNvGrpSpPr/>
                <p:nvPr/>
              </p:nvGrpSpPr>
              <p:grpSpPr>
                <a:xfrm>
                  <a:off x="2238293" y="1134724"/>
                  <a:ext cx="4075292" cy="3631060"/>
                  <a:chOff x="2238293" y="1134724"/>
                  <a:chExt cx="4075292" cy="3631060"/>
                </a:xfrm>
              </p:grpSpPr>
              <p:grpSp>
                <p:nvGrpSpPr>
                  <p:cNvPr id="8" name="Group 7">
                    <a:extLst>
                      <a:ext uri="{FF2B5EF4-FFF2-40B4-BE49-F238E27FC236}">
                        <a16:creationId xmlns:a16="http://schemas.microsoft.com/office/drawing/2014/main" id="{9111C51D-AF95-9D4D-957F-0129E47E50FC}"/>
                      </a:ext>
                    </a:extLst>
                  </p:cNvPr>
                  <p:cNvGrpSpPr/>
                  <p:nvPr/>
                </p:nvGrpSpPr>
                <p:grpSpPr>
                  <a:xfrm>
                    <a:off x="2238293" y="1134724"/>
                    <a:ext cx="4075292" cy="3631060"/>
                    <a:chOff x="2352818" y="1322983"/>
                    <a:chExt cx="4075292" cy="3631060"/>
                  </a:xfrm>
                </p:grpSpPr>
                <p:sp>
                  <p:nvSpPr>
                    <p:cNvPr id="9" name="Rounded Rectangle 8">
                      <a:extLst>
                        <a:ext uri="{FF2B5EF4-FFF2-40B4-BE49-F238E27FC236}">
                          <a16:creationId xmlns:a16="http://schemas.microsoft.com/office/drawing/2014/main" id="{FA75CD3D-40AA-B045-ADCA-8E3E02CA4454}"/>
                        </a:ext>
                      </a:extLst>
                    </p:cNvPr>
                    <p:cNvSpPr/>
                    <p:nvPr/>
                  </p:nvSpPr>
                  <p:spPr>
                    <a:xfrm>
                      <a:off x="3826312" y="1322983"/>
                      <a:ext cx="1262156" cy="801767"/>
                    </a:xfrm>
                    <a:prstGeom prst="roundRect">
                      <a:avLst/>
                    </a:prstGeom>
                  </p:spPr>
                  <p:style>
                    <a:lnRef idx="2">
                      <a:schemeClr val="accent1"/>
                    </a:lnRef>
                    <a:fillRef idx="1">
                      <a:schemeClr val="lt1"/>
                    </a:fillRef>
                    <a:effectRef idx="0">
                      <a:schemeClr val="accent1"/>
                    </a:effectRef>
                    <a:fontRef idx="minor">
                      <a:schemeClr val="dk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t>Data subject</a:t>
                      </a:r>
                    </a:p>
                  </p:txBody>
                </p:sp>
                <p:sp>
                  <p:nvSpPr>
                    <p:cNvPr id="11" name="Hexagon 10">
                      <a:extLst>
                        <a:ext uri="{FF2B5EF4-FFF2-40B4-BE49-F238E27FC236}">
                          <a16:creationId xmlns:a16="http://schemas.microsoft.com/office/drawing/2014/main" id="{2CAD1DCB-CB5C-5D4B-9E85-0DD7076F894B}"/>
                        </a:ext>
                      </a:extLst>
                    </p:cNvPr>
                    <p:cNvSpPr/>
                    <p:nvPr/>
                  </p:nvSpPr>
                  <p:spPr>
                    <a:xfrm>
                      <a:off x="5032103" y="2662626"/>
                      <a:ext cx="1396007" cy="698003"/>
                    </a:xfrm>
                    <a:prstGeom prst="hexagon">
                      <a:avLst/>
                    </a:pr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t>processor</a:t>
                      </a:r>
                    </a:p>
                  </p:txBody>
                </p:sp>
                <p:sp>
                  <p:nvSpPr>
                    <p:cNvPr id="13" name="Terminator 12">
                      <a:extLst>
                        <a:ext uri="{FF2B5EF4-FFF2-40B4-BE49-F238E27FC236}">
                          <a16:creationId xmlns:a16="http://schemas.microsoft.com/office/drawing/2014/main" id="{A94C1F8A-D51A-8C48-931A-A22172D972F4}"/>
                        </a:ext>
                      </a:extLst>
                    </p:cNvPr>
                    <p:cNvSpPr/>
                    <p:nvPr/>
                  </p:nvSpPr>
                  <p:spPr>
                    <a:xfrm>
                      <a:off x="3640173" y="4002268"/>
                      <a:ext cx="1448295" cy="951775"/>
                    </a:xfrm>
                    <a:prstGeom prst="flowChartTerminator">
                      <a:avLst/>
                    </a:prstGeom>
                    <a:noFill/>
                  </p:spPr>
                  <p:style>
                    <a:lnRef idx="2">
                      <a:schemeClr val="dk1"/>
                    </a:lnRef>
                    <a:fillRef idx="1">
                      <a:schemeClr val="lt1"/>
                    </a:fillRef>
                    <a:effectRef idx="0">
                      <a:schemeClr val="dk1"/>
                    </a:effectRef>
                    <a:fontRef idx="minor">
                      <a:schemeClr val="dk1"/>
                    </a:fontRef>
                  </p:style>
                  <p:txBody>
                    <a:bodyPr spcFirstLastPara="0" vert="horz" wrap="square" lIns="69974" tIns="69974" rIns="69974" bIns="69974" numCol="1" spcCol="1270" anchor="t" anchorCtr="0">
                      <a:noAutofit/>
                    </a:bodyPr>
                    <a:lstStyle/>
                    <a:p>
                      <a:pPr marL="0" lvl="0" indent="0" algn="ctr" defTabSz="577850">
                        <a:lnSpc>
                          <a:spcPct val="90000"/>
                        </a:lnSpc>
                        <a:spcBef>
                          <a:spcPct val="0"/>
                        </a:spcBef>
                        <a:spcAft>
                          <a:spcPct val="35000"/>
                        </a:spcAft>
                        <a:buNone/>
                      </a:pPr>
                      <a:endParaRPr lang="en-GB" sz="1600" b="1" dirty="0"/>
                    </a:p>
                    <a:p>
                      <a:pPr marL="0" lvl="0" indent="0" algn="ctr" defTabSz="577850">
                        <a:lnSpc>
                          <a:spcPct val="90000"/>
                        </a:lnSpc>
                        <a:spcBef>
                          <a:spcPct val="0"/>
                        </a:spcBef>
                        <a:spcAft>
                          <a:spcPct val="35000"/>
                        </a:spcAft>
                        <a:buNone/>
                      </a:pPr>
                      <a:r>
                        <a:rPr lang="en-GB" sz="1600" b="1" dirty="0"/>
                        <a:t>Controller</a:t>
                      </a:r>
                      <a:endParaRPr lang="en-GB" sz="1000" b="1" kern="1200" dirty="0"/>
                    </a:p>
                  </p:txBody>
                </p:sp>
                <p:sp>
                  <p:nvSpPr>
                    <p:cNvPr id="14" name="Freeform 13">
                      <a:extLst>
                        <a:ext uri="{FF2B5EF4-FFF2-40B4-BE49-F238E27FC236}">
                          <a16:creationId xmlns:a16="http://schemas.microsoft.com/office/drawing/2014/main" id="{C8C6F588-FE38-E649-9925-8AC22D7E9678}"/>
                        </a:ext>
                      </a:extLst>
                    </p:cNvPr>
                    <p:cNvSpPr/>
                    <p:nvPr/>
                  </p:nvSpPr>
                  <p:spPr>
                    <a:xfrm rot="24300000">
                      <a:off x="3357677" y="3559297"/>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15" name="Parallelogram 14">
                      <a:extLst>
                        <a:ext uri="{FF2B5EF4-FFF2-40B4-BE49-F238E27FC236}">
                          <a16:creationId xmlns:a16="http://schemas.microsoft.com/office/drawing/2014/main" id="{B3103304-62E2-BF46-ACDF-A881BAB99BC3}"/>
                        </a:ext>
                      </a:extLst>
                    </p:cNvPr>
                    <p:cNvSpPr/>
                    <p:nvPr/>
                  </p:nvSpPr>
                  <p:spPr>
                    <a:xfrm>
                      <a:off x="2352818" y="2662626"/>
                      <a:ext cx="1396007" cy="698003"/>
                    </a:xfrm>
                    <a:prstGeom prst="parallelogram">
                      <a:avLst/>
                    </a:prstGeom>
                    <a:solidFill>
                      <a:srgbClr val="FFFF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974" tIns="69974" rIns="69974" bIns="69974" numCol="1" spcCol="1270" anchor="ctr" anchorCtr="0">
                      <a:noAutofit/>
                    </a:bodyPr>
                    <a:lstStyle/>
                    <a:p>
                      <a:pPr marL="0" lvl="0" indent="0" algn="ctr" defTabSz="577850">
                        <a:lnSpc>
                          <a:spcPct val="90000"/>
                        </a:lnSpc>
                        <a:spcBef>
                          <a:spcPct val="0"/>
                        </a:spcBef>
                        <a:spcAft>
                          <a:spcPct val="35000"/>
                        </a:spcAft>
                        <a:buNone/>
                      </a:pPr>
                      <a:r>
                        <a:rPr lang="en-GB" sz="1300" kern="1200" dirty="0">
                          <a:ln w="0"/>
                          <a:solidFill>
                            <a:schemeClr val="tx1"/>
                          </a:solidFill>
                          <a:effectLst>
                            <a:outerShdw blurRad="38100" dist="19050" dir="2700000" algn="tl" rotWithShape="0">
                              <a:schemeClr val="dk1">
                                <a:alpha val="40000"/>
                              </a:schemeClr>
                            </a:outerShdw>
                          </a:effectLst>
                        </a:rPr>
                        <a:t>Supervisory authority</a:t>
                      </a:r>
                    </a:p>
                  </p:txBody>
                </p:sp>
                <p:sp>
                  <p:nvSpPr>
                    <p:cNvPr id="16" name="Freeform 15">
                      <a:extLst>
                        <a:ext uri="{FF2B5EF4-FFF2-40B4-BE49-F238E27FC236}">
                          <a16:creationId xmlns:a16="http://schemas.microsoft.com/office/drawing/2014/main" id="{AB36AF6A-24E4-934B-829C-96E243422959}"/>
                        </a:ext>
                      </a:extLst>
                    </p:cNvPr>
                    <p:cNvSpPr/>
                    <p:nvPr/>
                  </p:nvSpPr>
                  <p:spPr>
                    <a:xfrm rot="18900000">
                      <a:off x="3114263" y="2226506"/>
                      <a:ext cx="725931" cy="244301"/>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0" y="122151"/>
                          </a:moveTo>
                          <a:lnTo>
                            <a:pt x="122151" y="0"/>
                          </a:lnTo>
                          <a:lnTo>
                            <a:pt x="122151" y="48860"/>
                          </a:lnTo>
                          <a:lnTo>
                            <a:pt x="603781" y="48860"/>
                          </a:lnTo>
                          <a:lnTo>
                            <a:pt x="603781" y="0"/>
                          </a:lnTo>
                          <a:lnTo>
                            <a:pt x="725931" y="122151"/>
                          </a:lnTo>
                          <a:lnTo>
                            <a:pt x="603781" y="244301"/>
                          </a:lnTo>
                          <a:lnTo>
                            <a:pt x="603781" y="195441"/>
                          </a:lnTo>
                          <a:lnTo>
                            <a:pt x="122151" y="195441"/>
                          </a:lnTo>
                          <a:lnTo>
                            <a:pt x="122151" y="244301"/>
                          </a:lnTo>
                          <a:lnTo>
                            <a:pt x="0" y="12215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89" tIns="48860" rIns="73290" bIns="48859" numCol="1" spcCol="1270" anchor="ctr" anchorCtr="0">
                      <a:noAutofit/>
                    </a:bodyPr>
                    <a:lstStyle/>
                    <a:p>
                      <a:pPr marL="0" lvl="0" indent="0" algn="ctr" defTabSz="444500">
                        <a:lnSpc>
                          <a:spcPct val="90000"/>
                        </a:lnSpc>
                        <a:spcBef>
                          <a:spcPct val="0"/>
                        </a:spcBef>
                        <a:spcAft>
                          <a:spcPct val="35000"/>
                        </a:spcAft>
                        <a:buNone/>
                      </a:pPr>
                      <a:endParaRPr lang="en-GB" sz="1000" kern="1200"/>
                    </a:p>
                  </p:txBody>
                </p:sp>
              </p:grpSp>
              <p:sp>
                <p:nvSpPr>
                  <p:cNvPr id="19" name="Freeform 18">
                    <a:extLst>
                      <a:ext uri="{FF2B5EF4-FFF2-40B4-BE49-F238E27FC236}">
                        <a16:creationId xmlns:a16="http://schemas.microsoft.com/office/drawing/2014/main" id="{B60DD95E-A979-1F4E-8813-D927A5FF15CE}"/>
                      </a:ext>
                    </a:extLst>
                  </p:cNvPr>
                  <p:cNvSpPr/>
                  <p:nvPr/>
                </p:nvSpPr>
                <p:spPr>
                  <a:xfrm rot="16200000">
                    <a:off x="3537034" y="2671697"/>
                    <a:ext cx="1548354"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89" tIns="48860" rIns="73291"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grpSp>
            <p:sp>
              <p:nvSpPr>
                <p:cNvPr id="4" name="CasellaDiTesto 3">
                  <a:extLst>
                    <a:ext uri="{FF2B5EF4-FFF2-40B4-BE49-F238E27FC236}">
                      <a16:creationId xmlns:a16="http://schemas.microsoft.com/office/drawing/2014/main" id="{D5A143B4-8E6C-E042-B98B-F08079297293}"/>
                    </a:ext>
                  </a:extLst>
                </p:cNvPr>
                <p:cNvSpPr txBox="1"/>
                <p:nvPr/>
              </p:nvSpPr>
              <p:spPr>
                <a:xfrm>
                  <a:off x="3748424" y="2609182"/>
                  <a:ext cx="1125574" cy="369332"/>
                </a:xfrm>
                <a:prstGeom prst="rect">
                  <a:avLst/>
                </a:prstGeom>
                <a:noFill/>
              </p:spPr>
              <p:txBody>
                <a:bodyPr wrap="square" rtlCol="0">
                  <a:spAutoFit/>
                </a:bodyPr>
                <a:lstStyle/>
                <a:p>
                  <a:pPr algn="ctr"/>
                  <a:r>
                    <a:rPr lang="it-IE" b="1" dirty="0"/>
                    <a:t>DATA</a:t>
                  </a:r>
                </a:p>
              </p:txBody>
            </p:sp>
          </p:grpSp>
          <p:sp>
            <p:nvSpPr>
              <p:cNvPr id="26" name="Freeform 13">
                <a:extLst>
                  <a:ext uri="{FF2B5EF4-FFF2-40B4-BE49-F238E27FC236}">
                    <a16:creationId xmlns:a16="http://schemas.microsoft.com/office/drawing/2014/main" id="{58437B62-4B37-E347-AB68-C2083A424C44}"/>
                  </a:ext>
                </a:extLst>
              </p:cNvPr>
              <p:cNvSpPr/>
              <p:nvPr/>
            </p:nvSpPr>
            <p:spPr>
              <a:xfrm rot="2700000">
                <a:off x="4896753" y="1985528"/>
                <a:ext cx="725931" cy="244302"/>
              </a:xfrm>
              <a:custGeom>
                <a:avLst/>
                <a:gdLst>
                  <a:gd name="connsiteX0" fmla="*/ 0 w 725931"/>
                  <a:gd name="connsiteY0" fmla="*/ 122151 h 244301"/>
                  <a:gd name="connsiteX1" fmla="*/ 122151 w 725931"/>
                  <a:gd name="connsiteY1" fmla="*/ 0 h 244301"/>
                  <a:gd name="connsiteX2" fmla="*/ 122151 w 725931"/>
                  <a:gd name="connsiteY2" fmla="*/ 48860 h 244301"/>
                  <a:gd name="connsiteX3" fmla="*/ 603781 w 725931"/>
                  <a:gd name="connsiteY3" fmla="*/ 48860 h 244301"/>
                  <a:gd name="connsiteX4" fmla="*/ 603781 w 725931"/>
                  <a:gd name="connsiteY4" fmla="*/ 0 h 244301"/>
                  <a:gd name="connsiteX5" fmla="*/ 725931 w 725931"/>
                  <a:gd name="connsiteY5" fmla="*/ 122151 h 244301"/>
                  <a:gd name="connsiteX6" fmla="*/ 603781 w 725931"/>
                  <a:gd name="connsiteY6" fmla="*/ 244301 h 244301"/>
                  <a:gd name="connsiteX7" fmla="*/ 603781 w 725931"/>
                  <a:gd name="connsiteY7" fmla="*/ 195441 h 244301"/>
                  <a:gd name="connsiteX8" fmla="*/ 122151 w 725931"/>
                  <a:gd name="connsiteY8" fmla="*/ 195441 h 244301"/>
                  <a:gd name="connsiteX9" fmla="*/ 122151 w 725931"/>
                  <a:gd name="connsiteY9" fmla="*/ 244301 h 244301"/>
                  <a:gd name="connsiteX10" fmla="*/ 0 w 725931"/>
                  <a:gd name="connsiteY10" fmla="*/ 122151 h 2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931" h="244301">
                    <a:moveTo>
                      <a:pt x="725931" y="122150"/>
                    </a:moveTo>
                    <a:lnTo>
                      <a:pt x="603780" y="244300"/>
                    </a:lnTo>
                    <a:lnTo>
                      <a:pt x="603780" y="195440"/>
                    </a:lnTo>
                    <a:lnTo>
                      <a:pt x="122150" y="195440"/>
                    </a:lnTo>
                    <a:lnTo>
                      <a:pt x="122150" y="244300"/>
                    </a:lnTo>
                    <a:lnTo>
                      <a:pt x="0" y="122150"/>
                    </a:lnTo>
                    <a:lnTo>
                      <a:pt x="122150" y="1"/>
                    </a:lnTo>
                    <a:lnTo>
                      <a:pt x="122150" y="48861"/>
                    </a:lnTo>
                    <a:lnTo>
                      <a:pt x="603780" y="48861"/>
                    </a:lnTo>
                    <a:lnTo>
                      <a:pt x="603780" y="1"/>
                    </a:lnTo>
                    <a:lnTo>
                      <a:pt x="725931" y="1221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3290" tIns="48860" rIns="73289" bIns="48860" numCol="1" spcCol="1270" anchor="ctr" anchorCtr="0">
                <a:noAutofit/>
              </a:bodyPr>
              <a:lstStyle/>
              <a:p>
                <a:pPr marL="0" lvl="0" indent="0" algn="ctr" defTabSz="444500">
                  <a:lnSpc>
                    <a:spcPct val="90000"/>
                  </a:lnSpc>
                  <a:spcBef>
                    <a:spcPct val="0"/>
                  </a:spcBef>
                  <a:spcAft>
                    <a:spcPct val="35000"/>
                  </a:spcAft>
                  <a:buNone/>
                </a:pPr>
                <a:endParaRPr lang="en-GB" sz="1000" kern="1200"/>
              </a:p>
            </p:txBody>
          </p:sp>
          <p:sp>
            <p:nvSpPr>
              <p:cNvPr id="5" name="CasellaDiTesto 4">
                <a:extLst>
                  <a:ext uri="{FF2B5EF4-FFF2-40B4-BE49-F238E27FC236}">
                    <a16:creationId xmlns:a16="http://schemas.microsoft.com/office/drawing/2014/main" id="{C3FE48D4-0F18-596B-E601-0983693997CA}"/>
                  </a:ext>
                </a:extLst>
              </p:cNvPr>
              <p:cNvSpPr txBox="1"/>
              <p:nvPr/>
            </p:nvSpPr>
            <p:spPr>
              <a:xfrm>
                <a:off x="4716570" y="1927510"/>
                <a:ext cx="1125574" cy="369332"/>
              </a:xfrm>
              <a:prstGeom prst="rect">
                <a:avLst/>
              </a:prstGeom>
              <a:noFill/>
            </p:spPr>
            <p:txBody>
              <a:bodyPr wrap="square" rtlCol="0">
                <a:spAutoFit/>
              </a:bodyPr>
              <a:lstStyle/>
              <a:p>
                <a:pPr algn="ctr"/>
                <a:r>
                  <a:rPr lang="it-IE" b="1" dirty="0"/>
                  <a:t>DATA</a:t>
                </a:r>
              </a:p>
            </p:txBody>
          </p:sp>
        </p:grpSp>
      </p:grpSp>
      <p:sp>
        <p:nvSpPr>
          <p:cNvPr id="18" name="Rectangle 21">
            <a:extLst>
              <a:ext uri="{FF2B5EF4-FFF2-40B4-BE49-F238E27FC236}">
                <a16:creationId xmlns:a16="http://schemas.microsoft.com/office/drawing/2014/main" id="{0646E8A3-5DD3-FF2D-712A-86B397AF2394}"/>
              </a:ext>
            </a:extLst>
          </p:cNvPr>
          <p:cNvSpPr/>
          <p:nvPr/>
        </p:nvSpPr>
        <p:spPr>
          <a:xfrm>
            <a:off x="4313470" y="1223344"/>
            <a:ext cx="4428889"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E" sz="1800" dirty="0">
                <a:latin typeface="EUAlbertina"/>
              </a:rPr>
              <a:t>Art. 4(21) </a:t>
            </a:r>
            <a:r>
              <a:rPr lang="en-IE" sz="1800" i="1" dirty="0">
                <a:latin typeface="EUAlbertina"/>
              </a:rPr>
              <a:t>independent</a:t>
            </a:r>
            <a:r>
              <a:rPr lang="en-IE" sz="1800" dirty="0">
                <a:latin typeface="EUAlbertina"/>
              </a:rPr>
              <a:t> </a:t>
            </a:r>
            <a:r>
              <a:rPr lang="en-IE" sz="1800" b="1" dirty="0">
                <a:latin typeface="EUAlbertina"/>
              </a:rPr>
              <a:t>public</a:t>
            </a:r>
            <a:r>
              <a:rPr lang="en-IE" sz="1800" dirty="0">
                <a:latin typeface="EUAlbertina"/>
              </a:rPr>
              <a:t> authority established by a Member State pursuant to Article 51</a:t>
            </a:r>
          </a:p>
          <a:p>
            <a:r>
              <a:rPr lang="en-IE" dirty="0">
                <a:effectLst/>
                <a:latin typeface="EUAlbertina"/>
              </a:rPr>
              <a:t>(aka DPAs = data protection authorities)</a:t>
            </a:r>
            <a:endParaRPr lang="en-IE" dirty="0">
              <a:effectLst/>
            </a:endParaRPr>
          </a:p>
        </p:txBody>
      </p:sp>
      <p:sp>
        <p:nvSpPr>
          <p:cNvPr id="20" name="Rectangle 22">
            <a:extLst>
              <a:ext uri="{FF2B5EF4-FFF2-40B4-BE49-F238E27FC236}">
                <a16:creationId xmlns:a16="http://schemas.microsoft.com/office/drawing/2014/main" id="{23AF1159-FE75-1CEB-FE80-9D4B4D816C43}"/>
              </a:ext>
            </a:extLst>
          </p:cNvPr>
          <p:cNvSpPr/>
          <p:nvPr/>
        </p:nvSpPr>
        <p:spPr>
          <a:xfrm>
            <a:off x="4313470" y="2691149"/>
            <a:ext cx="4428888"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E" dirty="0">
                <a:effectLst/>
                <a:latin typeface="EUAlbertina"/>
              </a:rPr>
              <a:t>+ the Eu</a:t>
            </a:r>
            <a:r>
              <a:rPr lang="en-IE" dirty="0">
                <a:latin typeface="EUAlbertina"/>
              </a:rPr>
              <a:t>ropean Data Protection Board</a:t>
            </a:r>
            <a:r>
              <a:rPr lang="it-IT" dirty="0"/>
              <a:t>(Art 68)</a:t>
            </a:r>
          </a:p>
          <a:p>
            <a:pPr marL="285750" indent="-285750">
              <a:buFont typeface="Arial" panose="020B0604020202020204" pitchFamily="34" charset="0"/>
              <a:buChar char="•"/>
            </a:pPr>
            <a:r>
              <a:rPr lang="it-IT" dirty="0"/>
              <a:t>body of EU with </a:t>
            </a:r>
            <a:r>
              <a:rPr lang="it-IT" dirty="0" err="1"/>
              <a:t>legal</a:t>
            </a:r>
            <a:r>
              <a:rPr lang="it-IT" dirty="0"/>
              <a:t> </a:t>
            </a:r>
            <a:r>
              <a:rPr lang="it-IT" dirty="0" err="1"/>
              <a:t>personality</a:t>
            </a:r>
            <a:endParaRPr lang="it-IT" dirty="0"/>
          </a:p>
          <a:p>
            <a:pPr marL="285750" indent="-285750">
              <a:buFont typeface="Arial" panose="020B0604020202020204" pitchFamily="34" charset="0"/>
              <a:buChar char="•"/>
            </a:pPr>
            <a:r>
              <a:rPr lang="it-IT" dirty="0"/>
              <a:t>Head of </a:t>
            </a:r>
            <a:r>
              <a:rPr lang="it-IT" dirty="0" err="1"/>
              <a:t>DPAs</a:t>
            </a:r>
            <a:r>
              <a:rPr lang="it-IT" dirty="0"/>
              <a:t> + EDPS</a:t>
            </a:r>
          </a:p>
          <a:p>
            <a:pPr marL="285750" indent="-285750">
              <a:buFont typeface="Arial" panose="020B0604020202020204" pitchFamily="34" charset="0"/>
              <a:buChar char="•"/>
            </a:pPr>
            <a:r>
              <a:rPr lang="en-IE" dirty="0">
                <a:latin typeface="EUAlbertina"/>
              </a:rPr>
              <a:t>Replaces the Working Party 29)</a:t>
            </a:r>
          </a:p>
          <a:p>
            <a:pPr marL="285750" indent="-285750">
              <a:buFont typeface="Arial" panose="020B0604020202020204" pitchFamily="34" charset="0"/>
              <a:buChar char="•"/>
            </a:pPr>
            <a:r>
              <a:rPr lang="it-IT" dirty="0"/>
              <a:t>must </a:t>
            </a:r>
            <a:r>
              <a:rPr lang="it-IT" dirty="0" err="1"/>
              <a:t>ensure</a:t>
            </a:r>
            <a:r>
              <a:rPr lang="it-IT" dirty="0"/>
              <a:t> </a:t>
            </a:r>
            <a:r>
              <a:rPr lang="it-IT" dirty="0" err="1"/>
              <a:t>consistent</a:t>
            </a:r>
            <a:r>
              <a:rPr lang="it-IT" dirty="0"/>
              <a:t> </a:t>
            </a:r>
            <a:r>
              <a:rPr lang="it-IT" dirty="0" err="1"/>
              <a:t>application</a:t>
            </a:r>
            <a:r>
              <a:rPr lang="it-IT" dirty="0"/>
              <a:t> of GDPR</a:t>
            </a:r>
          </a:p>
          <a:p>
            <a:r>
              <a:rPr lang="en-US" sz="1800" dirty="0">
                <a:hlinkClick r:id="rId3"/>
              </a:rPr>
              <a:t>https://edpb.europa.eu/</a:t>
            </a:r>
            <a:endParaRPr lang="en-IE" dirty="0">
              <a:effectLst/>
            </a:endParaRPr>
          </a:p>
        </p:txBody>
      </p:sp>
      <p:sp>
        <p:nvSpPr>
          <p:cNvPr id="21" name="TextBox 5">
            <a:extLst>
              <a:ext uri="{FF2B5EF4-FFF2-40B4-BE49-F238E27FC236}">
                <a16:creationId xmlns:a16="http://schemas.microsoft.com/office/drawing/2014/main" id="{2AA6D5AC-042A-B29D-2EC5-DC7651D78791}"/>
              </a:ext>
            </a:extLst>
          </p:cNvPr>
          <p:cNvSpPr txBox="1"/>
          <p:nvPr/>
        </p:nvSpPr>
        <p:spPr>
          <a:xfrm>
            <a:off x="5937847" y="4881890"/>
            <a:ext cx="3175462" cy="261610"/>
          </a:xfrm>
          <a:prstGeom prst="rect">
            <a:avLst/>
          </a:prstGeom>
          <a:noFill/>
        </p:spPr>
        <p:txBody>
          <a:bodyPr wrap="square" rtlCol="0">
            <a:spAutoFit/>
          </a:bodyPr>
          <a:lstStyle/>
          <a:p>
            <a:r>
              <a:rPr lang="en-US" sz="1100" dirty="0">
                <a:solidFill>
                  <a:schemeClr val="bg1"/>
                </a:solidFill>
              </a:rPr>
              <a:t>© Maria Grazia </a:t>
            </a:r>
            <a:r>
              <a:rPr lang="en-US" sz="1100" dirty="0" err="1">
                <a:solidFill>
                  <a:schemeClr val="bg1"/>
                </a:solidFill>
              </a:rPr>
              <a:t>Porcedda</a:t>
            </a:r>
            <a:r>
              <a:rPr lang="en-US" sz="1100" dirty="0">
                <a:solidFill>
                  <a:schemeClr val="bg1"/>
                </a:solidFill>
              </a:rPr>
              <a:t> 2024</a:t>
            </a:r>
          </a:p>
        </p:txBody>
      </p:sp>
    </p:spTree>
    <p:extLst>
      <p:ext uri="{BB962C8B-B14F-4D97-AF65-F5344CB8AC3E}">
        <p14:creationId xmlns:p14="http://schemas.microsoft.com/office/powerpoint/2010/main" val="98378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E36B4900-BDFC-CC4C-870B-66409C998290}"/>
              </a:ext>
            </a:extLst>
          </p:cNvPr>
          <p:cNvSpPr>
            <a:spLocks noGrp="1"/>
          </p:cNvSpPr>
          <p:nvPr>
            <p:ph type="body" sz="quarter" idx="11"/>
          </p:nvPr>
        </p:nvSpPr>
        <p:spPr>
          <a:xfrm>
            <a:off x="376526" y="307058"/>
            <a:ext cx="8740774" cy="621000"/>
          </a:xfrm>
        </p:spPr>
        <p:txBody>
          <a:bodyPr/>
          <a:lstStyle/>
          <a:p>
            <a:r>
              <a:rPr lang="it-IT" sz="2400" dirty="0"/>
              <a:t>Supervisory </a:t>
            </a:r>
            <a:r>
              <a:rPr lang="it-IT" sz="2400" dirty="0" err="1"/>
              <a:t>authorities</a:t>
            </a:r>
            <a:endParaRPr lang="it-IT" sz="2400" dirty="0"/>
          </a:p>
        </p:txBody>
      </p:sp>
      <p:graphicFrame>
        <p:nvGraphicFramePr>
          <p:cNvPr id="4" name="Diagramma 3">
            <a:extLst>
              <a:ext uri="{FF2B5EF4-FFF2-40B4-BE49-F238E27FC236}">
                <a16:creationId xmlns:a16="http://schemas.microsoft.com/office/drawing/2014/main" id="{DCE7E7A2-4096-B540-8B3A-235ABB38D788}"/>
              </a:ext>
            </a:extLst>
          </p:cNvPr>
          <p:cNvGraphicFramePr/>
          <p:nvPr/>
        </p:nvGraphicFramePr>
        <p:xfrm>
          <a:off x="294290" y="107772"/>
          <a:ext cx="884971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3D3205E3-9FE9-9A45-A0AA-1CD0685A3CB8}"/>
              </a:ext>
            </a:extLst>
          </p:cNvPr>
          <p:cNvSpPr txBox="1"/>
          <p:nvPr/>
        </p:nvSpPr>
        <p:spPr>
          <a:xfrm>
            <a:off x="5784574" y="4880113"/>
            <a:ext cx="2196548" cy="246221"/>
          </a:xfrm>
          <a:prstGeom prst="rect">
            <a:avLst/>
          </a:prstGeom>
          <a:noFill/>
        </p:spPr>
        <p:txBody>
          <a:bodyPr wrap="square" rtlCol="0">
            <a:spAutoFit/>
          </a:bodyPr>
          <a:lstStyle/>
          <a:p>
            <a:r>
              <a:rPr lang="it-IT" sz="1000" dirty="0">
                <a:solidFill>
                  <a:schemeClr val="bg1"/>
                </a:solidFill>
              </a:rPr>
              <a:t>© Maria Grazia Porcedda 2024</a:t>
            </a:r>
          </a:p>
        </p:txBody>
      </p:sp>
      <p:pic>
        <p:nvPicPr>
          <p:cNvPr id="2" name="Immagine 1">
            <a:extLst>
              <a:ext uri="{FF2B5EF4-FFF2-40B4-BE49-F238E27FC236}">
                <a16:creationId xmlns:a16="http://schemas.microsoft.com/office/drawing/2014/main" id="{D06F5930-41A7-C345-77EB-24A97BF0D5D3}"/>
              </a:ext>
            </a:extLst>
          </p:cNvPr>
          <p:cNvPicPr>
            <a:picLocks noChangeAspect="1"/>
          </p:cNvPicPr>
          <p:nvPr/>
        </p:nvPicPr>
        <p:blipFill rotWithShape="1">
          <a:blip r:embed="rId7"/>
          <a:srcRect t="8056" b="5378"/>
          <a:stretch/>
        </p:blipFill>
        <p:spPr>
          <a:xfrm>
            <a:off x="74899" y="3091987"/>
            <a:ext cx="4380494" cy="1433955"/>
          </a:xfrm>
          <a:prstGeom prst="rect">
            <a:avLst/>
          </a:prstGeom>
        </p:spPr>
      </p:pic>
      <p:sp>
        <p:nvSpPr>
          <p:cNvPr id="8" name="CasellaDiTesto 7">
            <a:extLst>
              <a:ext uri="{FF2B5EF4-FFF2-40B4-BE49-F238E27FC236}">
                <a16:creationId xmlns:a16="http://schemas.microsoft.com/office/drawing/2014/main" id="{DFB0B8C6-1A7D-0B07-3C25-A609AC318374}"/>
              </a:ext>
            </a:extLst>
          </p:cNvPr>
          <p:cNvSpPr txBox="1"/>
          <p:nvPr/>
        </p:nvSpPr>
        <p:spPr>
          <a:xfrm>
            <a:off x="376526" y="4472960"/>
            <a:ext cx="4580546" cy="369332"/>
          </a:xfrm>
          <a:prstGeom prst="rect">
            <a:avLst/>
          </a:prstGeom>
          <a:noFill/>
        </p:spPr>
        <p:txBody>
          <a:bodyPr wrap="square">
            <a:spAutoFit/>
          </a:bodyPr>
          <a:lstStyle/>
          <a:p>
            <a:r>
              <a:rPr lang="it-GB" dirty="0">
                <a:hlinkClick r:id="rId8"/>
              </a:rPr>
              <a:t>https://www.dataprotection.ie/</a:t>
            </a:r>
            <a:r>
              <a:rPr lang="it-GB" dirty="0"/>
              <a:t> </a:t>
            </a:r>
          </a:p>
        </p:txBody>
      </p:sp>
    </p:spTree>
    <p:extLst>
      <p:ext uri="{BB962C8B-B14F-4D97-AF65-F5344CB8AC3E}">
        <p14:creationId xmlns:p14="http://schemas.microsoft.com/office/powerpoint/2010/main" val="2828440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7AF9989-F3C3-FE41-A5FD-99E87A71A2A8}"/>
              </a:ext>
            </a:extLst>
          </p:cNvPr>
          <p:cNvGraphicFramePr/>
          <p:nvPr/>
        </p:nvGraphicFramePr>
        <p:xfrm>
          <a:off x="-2261025" y="1169847"/>
          <a:ext cx="10345346" cy="3646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48EB72C3-6CAF-7149-978A-ACF851AE49D9}"/>
              </a:ext>
            </a:extLst>
          </p:cNvPr>
          <p:cNvSpPr>
            <a:spLocks noGrp="1"/>
          </p:cNvSpPr>
          <p:nvPr>
            <p:ph type="body" sz="quarter" idx="11"/>
          </p:nvPr>
        </p:nvSpPr>
        <p:spPr>
          <a:xfrm>
            <a:off x="403225" y="377429"/>
            <a:ext cx="8464034" cy="621000"/>
          </a:xfrm>
        </p:spPr>
        <p:txBody>
          <a:bodyPr/>
          <a:lstStyle/>
          <a:p>
            <a:r>
              <a:rPr lang="en-US" sz="2400" dirty="0"/>
              <a:t>Article 6: processing lawful processing only in these six cases</a:t>
            </a:r>
          </a:p>
        </p:txBody>
      </p:sp>
      <p:sp>
        <p:nvSpPr>
          <p:cNvPr id="5" name="CasellaDiTesto 4">
            <a:extLst>
              <a:ext uri="{FF2B5EF4-FFF2-40B4-BE49-F238E27FC236}">
                <a16:creationId xmlns:a16="http://schemas.microsoft.com/office/drawing/2014/main" id="{20C02AA4-AD6E-E341-959D-39F4F07B029B}"/>
              </a:ext>
            </a:extLst>
          </p:cNvPr>
          <p:cNvSpPr txBox="1"/>
          <p:nvPr/>
        </p:nvSpPr>
        <p:spPr>
          <a:xfrm>
            <a:off x="5784574" y="4880113"/>
            <a:ext cx="2196548" cy="246221"/>
          </a:xfrm>
          <a:prstGeom prst="rect">
            <a:avLst/>
          </a:prstGeom>
          <a:noFill/>
        </p:spPr>
        <p:txBody>
          <a:bodyPr wrap="square" rtlCol="0">
            <a:spAutoFit/>
          </a:bodyPr>
          <a:lstStyle/>
          <a:p>
            <a:r>
              <a:rPr lang="it-IT" sz="1000" dirty="0">
                <a:solidFill>
                  <a:schemeClr val="bg1"/>
                </a:solidFill>
              </a:rPr>
              <a:t>© Maria Grazia Porcedda 2023</a:t>
            </a:r>
          </a:p>
        </p:txBody>
      </p:sp>
      <p:grpSp>
        <p:nvGrpSpPr>
          <p:cNvPr id="6" name="Gruppo 5">
            <a:extLst>
              <a:ext uri="{FF2B5EF4-FFF2-40B4-BE49-F238E27FC236}">
                <a16:creationId xmlns:a16="http://schemas.microsoft.com/office/drawing/2014/main" id="{14237F09-E1A6-2F41-BE83-8377135F203F}"/>
              </a:ext>
            </a:extLst>
          </p:cNvPr>
          <p:cNvGrpSpPr/>
          <p:nvPr/>
        </p:nvGrpSpPr>
        <p:grpSpPr>
          <a:xfrm>
            <a:off x="5267525" y="4195466"/>
            <a:ext cx="2890433" cy="621000"/>
            <a:chOff x="6802839" y="2082677"/>
            <a:chExt cx="1255122" cy="1077027"/>
          </a:xfrm>
        </p:grpSpPr>
        <p:sp>
          <p:nvSpPr>
            <p:cNvPr id="7" name="Rettangolo con angoli arrotondati 6">
              <a:extLst>
                <a:ext uri="{FF2B5EF4-FFF2-40B4-BE49-F238E27FC236}">
                  <a16:creationId xmlns:a16="http://schemas.microsoft.com/office/drawing/2014/main" id="{98DCAF04-2753-7744-A162-1B0294F2D176}"/>
                </a:ext>
              </a:extLst>
            </p:cNvPr>
            <p:cNvSpPr/>
            <p:nvPr/>
          </p:nvSpPr>
          <p:spPr>
            <a:xfrm>
              <a:off x="6802839" y="2082677"/>
              <a:ext cx="1255122" cy="107702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GB"/>
            </a:p>
          </p:txBody>
        </p:sp>
        <p:sp>
          <p:nvSpPr>
            <p:cNvPr id="8" name="CasellaDiTesto 7">
              <a:extLst>
                <a:ext uri="{FF2B5EF4-FFF2-40B4-BE49-F238E27FC236}">
                  <a16:creationId xmlns:a16="http://schemas.microsoft.com/office/drawing/2014/main" id="{6B1A3A32-7482-BF4F-A491-F3332A7065CC}"/>
                </a:ext>
              </a:extLst>
            </p:cNvPr>
            <p:cNvSpPr txBox="1"/>
            <p:nvPr/>
          </p:nvSpPr>
          <p:spPr>
            <a:xfrm>
              <a:off x="6834384" y="2114222"/>
              <a:ext cx="1192032" cy="10139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r>
                <a:rPr lang="en-US" sz="1400" b="1" dirty="0"/>
                <a:t>except where </a:t>
              </a:r>
              <a:r>
                <a:rPr lang="en-US" sz="1400" dirty="0"/>
                <a:t>interests overridden by the interests/fundamental rights of the data subject</a:t>
              </a:r>
              <a:endParaRPr lang="en-IE" sz="1400" kern="1200" dirty="0"/>
            </a:p>
          </p:txBody>
        </p:sp>
      </p:grpSp>
    </p:spTree>
    <p:extLst>
      <p:ext uri="{BB962C8B-B14F-4D97-AF65-F5344CB8AC3E}">
        <p14:creationId xmlns:p14="http://schemas.microsoft.com/office/powerpoint/2010/main" val="2448156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9330514-D219-1145-BC9C-1A89AA345155}"/>
              </a:ext>
            </a:extLst>
          </p:cNvPr>
          <p:cNvGraphicFramePr/>
          <p:nvPr>
            <p:extLst>
              <p:ext uri="{D42A27DB-BD31-4B8C-83A1-F6EECF244321}">
                <p14:modId xmlns:p14="http://schemas.microsoft.com/office/powerpoint/2010/main" val="419302555"/>
              </p:ext>
            </p:extLst>
          </p:nvPr>
        </p:nvGraphicFramePr>
        <p:xfrm>
          <a:off x="205099" y="1107006"/>
          <a:ext cx="8764743" cy="3689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8C2C6531-F5E6-2B41-8BDC-0832D8FBF453}"/>
              </a:ext>
            </a:extLst>
          </p:cNvPr>
          <p:cNvSpPr txBox="1"/>
          <p:nvPr/>
        </p:nvSpPr>
        <p:spPr>
          <a:xfrm>
            <a:off x="5784574" y="4880113"/>
            <a:ext cx="2196548" cy="246221"/>
          </a:xfrm>
          <a:prstGeom prst="rect">
            <a:avLst/>
          </a:prstGeom>
          <a:noFill/>
        </p:spPr>
        <p:txBody>
          <a:bodyPr wrap="square" rtlCol="0">
            <a:spAutoFit/>
          </a:bodyPr>
          <a:lstStyle/>
          <a:p>
            <a:r>
              <a:rPr lang="it-IT" sz="1000" dirty="0">
                <a:solidFill>
                  <a:schemeClr val="bg1"/>
                </a:solidFill>
              </a:rPr>
              <a:t>© Maria Grazia Porcedda 2023</a:t>
            </a:r>
          </a:p>
        </p:txBody>
      </p:sp>
      <p:sp>
        <p:nvSpPr>
          <p:cNvPr id="2" name="Titolo 1">
            <a:extLst>
              <a:ext uri="{FF2B5EF4-FFF2-40B4-BE49-F238E27FC236}">
                <a16:creationId xmlns:a16="http://schemas.microsoft.com/office/drawing/2014/main" id="{8802782F-F441-B850-655D-A82C02174F54}"/>
              </a:ext>
            </a:extLst>
          </p:cNvPr>
          <p:cNvSpPr>
            <a:spLocks noGrp="1"/>
          </p:cNvSpPr>
          <p:nvPr>
            <p:ph type="title"/>
          </p:nvPr>
        </p:nvSpPr>
        <p:spPr/>
        <p:txBody>
          <a:bodyPr/>
          <a:lstStyle/>
          <a:p>
            <a:r>
              <a:rPr lang="it-IT" sz="2400" dirty="0" err="1"/>
              <a:t>Article</a:t>
            </a:r>
            <a:r>
              <a:rPr lang="it-IT" sz="2400" dirty="0"/>
              <a:t> 5:  </a:t>
            </a:r>
            <a:r>
              <a:rPr lang="it-IT" sz="2400" dirty="0" err="1"/>
              <a:t>Principles</a:t>
            </a:r>
            <a:r>
              <a:rPr lang="it-IT" sz="2400" dirty="0"/>
              <a:t> </a:t>
            </a:r>
            <a:r>
              <a:rPr lang="it-IT" sz="2400" dirty="0" err="1"/>
              <a:t>relating</a:t>
            </a:r>
            <a:r>
              <a:rPr lang="it-IT" sz="2400" dirty="0"/>
              <a:t> to processing of personal data</a:t>
            </a:r>
            <a:endParaRPr lang="it-GB" dirty="0"/>
          </a:p>
        </p:txBody>
      </p:sp>
      <p:sp>
        <p:nvSpPr>
          <p:cNvPr id="3" name="Segnaposto testo 2">
            <a:extLst>
              <a:ext uri="{FF2B5EF4-FFF2-40B4-BE49-F238E27FC236}">
                <a16:creationId xmlns:a16="http://schemas.microsoft.com/office/drawing/2014/main" id="{67696BE0-9CCE-B90E-2DD6-B9DE0EDA4093}"/>
              </a:ext>
            </a:extLst>
          </p:cNvPr>
          <p:cNvSpPr>
            <a:spLocks noGrp="1"/>
          </p:cNvSpPr>
          <p:nvPr>
            <p:ph type="body" sz="quarter" idx="11"/>
          </p:nvPr>
        </p:nvSpPr>
        <p:spPr/>
        <p:txBody>
          <a:bodyPr/>
          <a:lstStyle/>
          <a:p>
            <a:r>
              <a:rPr lang="it-IT" dirty="0">
                <a:effectLst/>
                <a:latin typeface="Helvetica" pitchFamily="2" charset="0"/>
              </a:rPr>
              <a:t>1. Personal data </a:t>
            </a:r>
            <a:r>
              <a:rPr lang="it-IT" dirty="0" err="1">
                <a:effectLst/>
                <a:latin typeface="Helvetica" pitchFamily="2" charset="0"/>
              </a:rPr>
              <a:t>shall</a:t>
            </a:r>
            <a:r>
              <a:rPr lang="it-IT" dirty="0">
                <a:effectLst/>
                <a:latin typeface="Helvetica" pitchFamily="2" charset="0"/>
              </a:rPr>
              <a:t> be…</a:t>
            </a:r>
          </a:p>
          <a:p>
            <a:endParaRPr lang="it-GB" dirty="0"/>
          </a:p>
        </p:txBody>
      </p:sp>
    </p:spTree>
    <p:extLst>
      <p:ext uri="{BB962C8B-B14F-4D97-AF65-F5344CB8AC3E}">
        <p14:creationId xmlns:p14="http://schemas.microsoft.com/office/powerpoint/2010/main" val="1724206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1646EA-FDB7-7684-432C-14D37CDB4865}"/>
              </a:ext>
            </a:extLst>
          </p:cNvPr>
          <p:cNvSpPr>
            <a:spLocks noGrp="1"/>
          </p:cNvSpPr>
          <p:nvPr>
            <p:ph type="title"/>
          </p:nvPr>
        </p:nvSpPr>
        <p:spPr/>
        <p:txBody>
          <a:bodyPr/>
          <a:lstStyle/>
          <a:p>
            <a:r>
              <a:rPr lang="it-GB" dirty="0"/>
              <a:t>The GDPR and how it works : contents</a:t>
            </a:r>
          </a:p>
        </p:txBody>
      </p:sp>
      <p:sp>
        <p:nvSpPr>
          <p:cNvPr id="4" name="Segnaposto testo 3">
            <a:extLst>
              <a:ext uri="{FF2B5EF4-FFF2-40B4-BE49-F238E27FC236}">
                <a16:creationId xmlns:a16="http://schemas.microsoft.com/office/drawing/2014/main" id="{8AE14CC3-BB74-A77F-3EC9-EEABD76AFD5D}"/>
              </a:ext>
            </a:extLst>
          </p:cNvPr>
          <p:cNvSpPr>
            <a:spLocks noGrp="1"/>
          </p:cNvSpPr>
          <p:nvPr>
            <p:ph type="body" sz="quarter" idx="11"/>
          </p:nvPr>
        </p:nvSpPr>
        <p:spPr/>
        <p:txBody>
          <a:bodyPr/>
          <a:lstStyle/>
          <a:p>
            <a:endParaRPr lang="it-GB" dirty="0"/>
          </a:p>
        </p:txBody>
      </p:sp>
      <p:grpSp>
        <p:nvGrpSpPr>
          <p:cNvPr id="5" name="Gruppo 4">
            <a:extLst>
              <a:ext uri="{FF2B5EF4-FFF2-40B4-BE49-F238E27FC236}">
                <a16:creationId xmlns:a16="http://schemas.microsoft.com/office/drawing/2014/main" id="{38947C95-985C-D1FE-C948-19949FE51443}"/>
              </a:ext>
            </a:extLst>
          </p:cNvPr>
          <p:cNvGrpSpPr/>
          <p:nvPr/>
        </p:nvGrpSpPr>
        <p:grpSpPr>
          <a:xfrm>
            <a:off x="4519519" y="998733"/>
            <a:ext cx="2490176" cy="3633809"/>
            <a:chOff x="550567" y="1200058"/>
            <a:chExt cx="2490176" cy="3146034"/>
          </a:xfrm>
        </p:grpSpPr>
        <p:sp>
          <p:nvSpPr>
            <p:cNvPr id="6" name="Triangolo 5">
              <a:extLst>
                <a:ext uri="{FF2B5EF4-FFF2-40B4-BE49-F238E27FC236}">
                  <a16:creationId xmlns:a16="http://schemas.microsoft.com/office/drawing/2014/main" id="{9D22EB2D-B55A-454C-81E9-F62F69590B0D}"/>
                </a:ext>
              </a:extLst>
            </p:cNvPr>
            <p:cNvSpPr/>
            <p:nvPr/>
          </p:nvSpPr>
          <p:spPr>
            <a:xfrm>
              <a:off x="1114336" y="1200058"/>
              <a:ext cx="1289094" cy="1186168"/>
            </a:xfrm>
            <a:prstGeom prst="triangl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7" name="Rettangolo 6">
              <a:extLst>
                <a:ext uri="{FF2B5EF4-FFF2-40B4-BE49-F238E27FC236}">
                  <a16:creationId xmlns:a16="http://schemas.microsoft.com/office/drawing/2014/main" id="{FB700E2B-E952-640A-B898-8932B343871B}"/>
                </a:ext>
              </a:extLst>
            </p:cNvPr>
            <p:cNvSpPr/>
            <p:nvPr/>
          </p:nvSpPr>
          <p:spPr>
            <a:xfrm>
              <a:off x="810031" y="3891421"/>
              <a:ext cx="1971248"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8" name="CasellaDiTesto 7">
              <a:extLst>
                <a:ext uri="{FF2B5EF4-FFF2-40B4-BE49-F238E27FC236}">
                  <a16:creationId xmlns:a16="http://schemas.microsoft.com/office/drawing/2014/main" id="{3A0ED00C-ECB7-DA9E-EC05-C23BDEC4DF89}"/>
                </a:ext>
              </a:extLst>
            </p:cNvPr>
            <p:cNvSpPr txBox="1"/>
            <p:nvPr/>
          </p:nvSpPr>
          <p:spPr>
            <a:xfrm>
              <a:off x="810030" y="1968283"/>
              <a:ext cx="1833383" cy="319756"/>
            </a:xfrm>
            <a:prstGeom prst="rect">
              <a:avLst/>
            </a:prstGeom>
            <a:noFill/>
          </p:spPr>
          <p:txBody>
            <a:bodyPr wrap="square" rtlCol="0">
              <a:spAutoFit/>
            </a:bodyPr>
            <a:lstStyle/>
            <a:p>
              <a:pPr algn="ctr"/>
              <a:r>
                <a:rPr lang="it-GB" dirty="0"/>
                <a:t>Charter, TFEU </a:t>
              </a:r>
            </a:p>
          </p:txBody>
        </p:sp>
        <p:sp>
          <p:nvSpPr>
            <p:cNvPr id="9" name="Rettangolo 8">
              <a:extLst>
                <a:ext uri="{FF2B5EF4-FFF2-40B4-BE49-F238E27FC236}">
                  <a16:creationId xmlns:a16="http://schemas.microsoft.com/office/drawing/2014/main" id="{59EFC48B-E011-A6E9-3047-BF5C96751661}"/>
                </a:ext>
              </a:extLst>
            </p:cNvPr>
            <p:cNvSpPr/>
            <p:nvPr/>
          </p:nvSpPr>
          <p:spPr>
            <a:xfrm>
              <a:off x="1114336" y="2376985"/>
              <a:ext cx="1296237"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0" name="CasellaDiTesto 9">
              <a:extLst>
                <a:ext uri="{FF2B5EF4-FFF2-40B4-BE49-F238E27FC236}">
                  <a16:creationId xmlns:a16="http://schemas.microsoft.com/office/drawing/2014/main" id="{82C7F3EE-A9E0-18E3-4532-0E00D77E917E}"/>
                </a:ext>
              </a:extLst>
            </p:cNvPr>
            <p:cNvSpPr txBox="1"/>
            <p:nvPr/>
          </p:nvSpPr>
          <p:spPr>
            <a:xfrm>
              <a:off x="1441586" y="2490588"/>
              <a:ext cx="760147" cy="319756"/>
            </a:xfrm>
            <a:prstGeom prst="rect">
              <a:avLst/>
            </a:prstGeom>
            <a:noFill/>
          </p:spPr>
          <p:txBody>
            <a:bodyPr wrap="square" rtlCol="0">
              <a:spAutoFit/>
            </a:bodyPr>
            <a:lstStyle/>
            <a:p>
              <a:r>
                <a:rPr lang="it-GB" b="1" dirty="0">
                  <a:highlight>
                    <a:srgbClr val="FFFF00"/>
                  </a:highlight>
                </a:rPr>
                <a:t>GDPR</a:t>
              </a:r>
            </a:p>
          </p:txBody>
        </p:sp>
        <p:sp>
          <p:nvSpPr>
            <p:cNvPr id="11" name="CasellaDiTesto 10">
              <a:extLst>
                <a:ext uri="{FF2B5EF4-FFF2-40B4-BE49-F238E27FC236}">
                  <a16:creationId xmlns:a16="http://schemas.microsoft.com/office/drawing/2014/main" id="{CB982BDA-BE5B-1B61-8633-ABBACC8E08B9}"/>
                </a:ext>
              </a:extLst>
            </p:cNvPr>
            <p:cNvSpPr txBox="1"/>
            <p:nvPr/>
          </p:nvSpPr>
          <p:spPr>
            <a:xfrm>
              <a:off x="783917" y="3959014"/>
              <a:ext cx="1997361" cy="319756"/>
            </a:xfrm>
            <a:prstGeom prst="rect">
              <a:avLst/>
            </a:prstGeom>
            <a:noFill/>
          </p:spPr>
          <p:txBody>
            <a:bodyPr wrap="square" rtlCol="0">
              <a:spAutoFit/>
            </a:bodyPr>
            <a:lstStyle/>
            <a:p>
              <a:pPr algn="ctr"/>
              <a:r>
                <a:rPr lang="it-GB" dirty="0"/>
                <a:t>Technical measures</a:t>
              </a:r>
            </a:p>
          </p:txBody>
        </p:sp>
        <p:sp>
          <p:nvSpPr>
            <p:cNvPr id="12" name="Rettangolo 11">
              <a:extLst>
                <a:ext uri="{FF2B5EF4-FFF2-40B4-BE49-F238E27FC236}">
                  <a16:creationId xmlns:a16="http://schemas.microsoft.com/office/drawing/2014/main" id="{BA9013F8-D20D-25C4-4FE6-19AED88168BF}"/>
                </a:ext>
              </a:extLst>
            </p:cNvPr>
            <p:cNvSpPr/>
            <p:nvPr/>
          </p:nvSpPr>
          <p:spPr>
            <a:xfrm>
              <a:off x="740665" y="3061677"/>
              <a:ext cx="2161988"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3" name="CasellaDiTesto 12">
              <a:extLst>
                <a:ext uri="{FF2B5EF4-FFF2-40B4-BE49-F238E27FC236}">
                  <a16:creationId xmlns:a16="http://schemas.microsoft.com/office/drawing/2014/main" id="{0E13379A-24C6-B13D-4DB2-E3E966469770}"/>
                </a:ext>
              </a:extLst>
            </p:cNvPr>
            <p:cNvSpPr txBox="1"/>
            <p:nvPr/>
          </p:nvSpPr>
          <p:spPr>
            <a:xfrm>
              <a:off x="550567" y="3011403"/>
              <a:ext cx="2490176" cy="559572"/>
            </a:xfrm>
            <a:prstGeom prst="rect">
              <a:avLst/>
            </a:prstGeom>
            <a:noFill/>
          </p:spPr>
          <p:txBody>
            <a:bodyPr wrap="square" rtlCol="0">
              <a:spAutoFit/>
            </a:bodyPr>
            <a:lstStyle/>
            <a:p>
              <a:pPr algn="ctr"/>
              <a:r>
                <a:rPr lang="it-IT" dirty="0" err="1"/>
                <a:t>N</a:t>
              </a:r>
              <a:r>
                <a:rPr lang="it-GB" dirty="0"/>
                <a:t>ational laws, international standards</a:t>
              </a:r>
            </a:p>
          </p:txBody>
        </p:sp>
      </p:grpSp>
      <p:graphicFrame>
        <p:nvGraphicFramePr>
          <p:cNvPr id="14" name="Diagramma 13">
            <a:extLst>
              <a:ext uri="{FF2B5EF4-FFF2-40B4-BE49-F238E27FC236}">
                <a16:creationId xmlns:a16="http://schemas.microsoft.com/office/drawing/2014/main" id="{5AD30FC2-3EBE-FA6F-4520-4CBCDDC5CF69}"/>
              </a:ext>
            </a:extLst>
          </p:cNvPr>
          <p:cNvGraphicFramePr/>
          <p:nvPr>
            <p:extLst>
              <p:ext uri="{D42A27DB-BD31-4B8C-83A1-F6EECF244321}">
                <p14:modId xmlns:p14="http://schemas.microsoft.com/office/powerpoint/2010/main" val="2573122350"/>
              </p:ext>
            </p:extLst>
          </p:nvPr>
        </p:nvGraphicFramePr>
        <p:xfrm>
          <a:off x="1149319" y="1454748"/>
          <a:ext cx="3380238" cy="313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asellaDiTesto 15">
            <a:extLst>
              <a:ext uri="{FF2B5EF4-FFF2-40B4-BE49-F238E27FC236}">
                <a16:creationId xmlns:a16="http://schemas.microsoft.com/office/drawing/2014/main" id="{51BC86FF-A5AB-4D28-33D3-38D7502D78AF}"/>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
        <p:nvSpPr>
          <p:cNvPr id="3" name="Nuvola 2">
            <a:extLst>
              <a:ext uri="{FF2B5EF4-FFF2-40B4-BE49-F238E27FC236}">
                <a16:creationId xmlns:a16="http://schemas.microsoft.com/office/drawing/2014/main" id="{3025C823-0BDE-6F99-F274-B668651F3761}"/>
              </a:ext>
            </a:extLst>
          </p:cNvPr>
          <p:cNvSpPr/>
          <p:nvPr/>
        </p:nvSpPr>
        <p:spPr>
          <a:xfrm>
            <a:off x="1055982" y="863615"/>
            <a:ext cx="1510264" cy="1167722"/>
          </a:xfrm>
          <a:prstGeom prst="cloud">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8" name="CasellaDiTesto 17">
            <a:extLst>
              <a:ext uri="{FF2B5EF4-FFF2-40B4-BE49-F238E27FC236}">
                <a16:creationId xmlns:a16="http://schemas.microsoft.com/office/drawing/2014/main" id="{3FB26BAF-BB47-D014-B70E-B675F51C685F}"/>
              </a:ext>
            </a:extLst>
          </p:cNvPr>
          <p:cNvSpPr txBox="1"/>
          <p:nvPr/>
        </p:nvSpPr>
        <p:spPr>
          <a:xfrm>
            <a:off x="1257383" y="1085444"/>
            <a:ext cx="1387216" cy="646331"/>
          </a:xfrm>
          <a:prstGeom prst="rect">
            <a:avLst/>
          </a:prstGeom>
          <a:noFill/>
        </p:spPr>
        <p:txBody>
          <a:bodyPr wrap="square" rtlCol="0">
            <a:spAutoFit/>
          </a:bodyPr>
          <a:lstStyle/>
          <a:p>
            <a:r>
              <a:rPr lang="it-IT" dirty="0"/>
              <a:t>M</a:t>
            </a:r>
            <a:r>
              <a:rPr lang="it-GB" dirty="0"/>
              <a:t>oral entitlements</a:t>
            </a:r>
          </a:p>
        </p:txBody>
      </p:sp>
      <p:sp>
        <p:nvSpPr>
          <p:cNvPr id="19" name="CasellaDiTesto 18">
            <a:extLst>
              <a:ext uri="{FF2B5EF4-FFF2-40B4-BE49-F238E27FC236}">
                <a16:creationId xmlns:a16="http://schemas.microsoft.com/office/drawing/2014/main" id="{8F441828-C3ED-D97D-49AC-4BFBE385E73C}"/>
              </a:ext>
            </a:extLst>
          </p:cNvPr>
          <p:cNvSpPr txBox="1"/>
          <p:nvPr/>
        </p:nvSpPr>
        <p:spPr>
          <a:xfrm>
            <a:off x="84559" y="1311553"/>
            <a:ext cx="1126156" cy="381419"/>
          </a:xfrm>
          <a:prstGeom prst="rect">
            <a:avLst/>
          </a:prstGeom>
          <a:noFill/>
        </p:spPr>
        <p:txBody>
          <a:bodyPr wrap="square" rtlCol="0">
            <a:spAutoFit/>
          </a:bodyPr>
          <a:lstStyle/>
          <a:p>
            <a:r>
              <a:rPr lang="it-IT" b="1" dirty="0" err="1"/>
              <a:t>P</a:t>
            </a:r>
            <a:r>
              <a:rPr lang="it-GB" b="1" dirty="0"/>
              <a:t>art 1</a:t>
            </a:r>
          </a:p>
        </p:txBody>
      </p:sp>
      <p:sp>
        <p:nvSpPr>
          <p:cNvPr id="20" name="CasellaDiTesto 19">
            <a:extLst>
              <a:ext uri="{FF2B5EF4-FFF2-40B4-BE49-F238E27FC236}">
                <a16:creationId xmlns:a16="http://schemas.microsoft.com/office/drawing/2014/main" id="{C837D088-7290-82D5-9146-2973B96B7552}"/>
              </a:ext>
            </a:extLst>
          </p:cNvPr>
          <p:cNvSpPr txBox="1"/>
          <p:nvPr/>
        </p:nvSpPr>
        <p:spPr>
          <a:xfrm>
            <a:off x="2870552" y="1107006"/>
            <a:ext cx="1126156" cy="381419"/>
          </a:xfrm>
          <a:prstGeom prst="rect">
            <a:avLst/>
          </a:prstGeom>
          <a:noFill/>
        </p:spPr>
        <p:txBody>
          <a:bodyPr wrap="square" rtlCol="0">
            <a:spAutoFit/>
          </a:bodyPr>
          <a:lstStyle/>
          <a:p>
            <a:r>
              <a:rPr lang="it-IT" b="1" dirty="0" err="1"/>
              <a:t>P</a:t>
            </a:r>
            <a:r>
              <a:rPr lang="it-GB" b="1" dirty="0"/>
              <a:t>art 2</a:t>
            </a:r>
          </a:p>
        </p:txBody>
      </p:sp>
      <p:sp>
        <p:nvSpPr>
          <p:cNvPr id="21" name="CasellaDiTesto 20">
            <a:extLst>
              <a:ext uri="{FF2B5EF4-FFF2-40B4-BE49-F238E27FC236}">
                <a16:creationId xmlns:a16="http://schemas.microsoft.com/office/drawing/2014/main" id="{607FAFCF-ABA6-59F5-6EE9-9A88EB106A65}"/>
              </a:ext>
            </a:extLst>
          </p:cNvPr>
          <p:cNvSpPr txBox="1"/>
          <p:nvPr/>
        </p:nvSpPr>
        <p:spPr>
          <a:xfrm>
            <a:off x="6664934" y="2472850"/>
            <a:ext cx="1126156" cy="381419"/>
          </a:xfrm>
          <a:prstGeom prst="rect">
            <a:avLst/>
          </a:prstGeom>
          <a:noFill/>
        </p:spPr>
        <p:txBody>
          <a:bodyPr wrap="square" rtlCol="0">
            <a:spAutoFit/>
          </a:bodyPr>
          <a:lstStyle/>
          <a:p>
            <a:r>
              <a:rPr lang="it-IT" b="1" dirty="0" err="1"/>
              <a:t>P</a:t>
            </a:r>
            <a:r>
              <a:rPr lang="it-GB" b="1" dirty="0"/>
              <a:t>art 3</a:t>
            </a:r>
          </a:p>
        </p:txBody>
      </p:sp>
      <p:sp>
        <p:nvSpPr>
          <p:cNvPr id="22" name="CasellaDiTesto 21">
            <a:extLst>
              <a:ext uri="{FF2B5EF4-FFF2-40B4-BE49-F238E27FC236}">
                <a16:creationId xmlns:a16="http://schemas.microsoft.com/office/drawing/2014/main" id="{CDEB3BF3-17F8-714F-BC64-D0381FBEF1EF}"/>
              </a:ext>
            </a:extLst>
          </p:cNvPr>
          <p:cNvSpPr txBox="1"/>
          <p:nvPr/>
        </p:nvSpPr>
        <p:spPr>
          <a:xfrm>
            <a:off x="6918965" y="4161301"/>
            <a:ext cx="1997361" cy="369332"/>
          </a:xfrm>
          <a:prstGeom prst="rect">
            <a:avLst/>
          </a:prstGeom>
          <a:noFill/>
        </p:spPr>
        <p:txBody>
          <a:bodyPr wrap="square" rtlCol="0">
            <a:spAutoFit/>
          </a:bodyPr>
          <a:lstStyle/>
          <a:p>
            <a:r>
              <a:rPr lang="it-IT" b="1" dirty="0" err="1"/>
              <a:t>P</a:t>
            </a:r>
            <a:r>
              <a:rPr lang="it-GB" b="1" dirty="0"/>
              <a:t>art 4</a:t>
            </a:r>
          </a:p>
        </p:txBody>
      </p:sp>
      <p:sp>
        <p:nvSpPr>
          <p:cNvPr id="23" name="CasellaDiTesto 22">
            <a:extLst>
              <a:ext uri="{FF2B5EF4-FFF2-40B4-BE49-F238E27FC236}">
                <a16:creationId xmlns:a16="http://schemas.microsoft.com/office/drawing/2014/main" id="{03CF4693-4119-342D-EB80-493DBBDCD8CF}"/>
              </a:ext>
            </a:extLst>
          </p:cNvPr>
          <p:cNvSpPr txBox="1"/>
          <p:nvPr/>
        </p:nvSpPr>
        <p:spPr>
          <a:xfrm>
            <a:off x="78486" y="4585486"/>
            <a:ext cx="3041818" cy="246221"/>
          </a:xfrm>
          <a:prstGeom prst="rect">
            <a:avLst/>
          </a:prstGeom>
          <a:noFill/>
        </p:spPr>
        <p:txBody>
          <a:bodyPr wrap="square" rtlCol="0">
            <a:spAutoFit/>
          </a:bodyPr>
          <a:lstStyle/>
          <a:p>
            <a:r>
              <a:rPr lang="it-GB" sz="1000" dirty="0"/>
              <a:t>Adapted from Porcedda (forthcoming 2024)</a:t>
            </a:r>
          </a:p>
        </p:txBody>
      </p:sp>
    </p:spTree>
    <p:extLst>
      <p:ext uri="{BB962C8B-B14F-4D97-AF65-F5344CB8AC3E}">
        <p14:creationId xmlns:p14="http://schemas.microsoft.com/office/powerpoint/2010/main" val="3742140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a 5">
            <a:extLst>
              <a:ext uri="{FF2B5EF4-FFF2-40B4-BE49-F238E27FC236}">
                <a16:creationId xmlns:a16="http://schemas.microsoft.com/office/drawing/2014/main" id="{C0421B18-3118-6340-9978-C22785A608BE}"/>
              </a:ext>
            </a:extLst>
          </p:cNvPr>
          <p:cNvGraphicFramePr/>
          <p:nvPr>
            <p:extLst>
              <p:ext uri="{D42A27DB-BD31-4B8C-83A1-F6EECF244321}">
                <p14:modId xmlns:p14="http://schemas.microsoft.com/office/powerpoint/2010/main" val="2425028275"/>
              </p:ext>
            </p:extLst>
          </p:nvPr>
        </p:nvGraphicFramePr>
        <p:xfrm>
          <a:off x="211904" y="1252906"/>
          <a:ext cx="8720191" cy="3513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8292EEDD-3CA6-0E44-A32B-7FFE4860A6B8}"/>
              </a:ext>
            </a:extLst>
          </p:cNvPr>
          <p:cNvSpPr>
            <a:spLocks noGrp="1"/>
          </p:cNvSpPr>
          <p:nvPr>
            <p:ph type="body" sz="quarter" idx="11"/>
          </p:nvPr>
        </p:nvSpPr>
        <p:spPr>
          <a:xfrm>
            <a:off x="326020" y="355153"/>
            <a:ext cx="8592728" cy="621000"/>
          </a:xfrm>
        </p:spPr>
        <p:txBody>
          <a:bodyPr/>
          <a:lstStyle/>
          <a:p>
            <a:r>
              <a:rPr lang="it-IT" sz="2800" dirty="0"/>
              <a:t>Accountability (</a:t>
            </a:r>
            <a:r>
              <a:rPr lang="it-IT" sz="2800" dirty="0" err="1"/>
              <a:t>responsibility</a:t>
            </a:r>
            <a:r>
              <a:rPr lang="it-IT" sz="2800" dirty="0"/>
              <a:t>) of controller(</a:t>
            </a:r>
            <a:r>
              <a:rPr lang="it-IT" sz="2800" dirty="0" err="1"/>
              <a:t>s</a:t>
            </a:r>
            <a:r>
              <a:rPr lang="it-IT" sz="2800" dirty="0"/>
              <a:t>): </a:t>
            </a:r>
            <a:r>
              <a:rPr lang="it-IT" sz="2800" dirty="0" err="1"/>
              <a:t>Article</a:t>
            </a:r>
            <a:r>
              <a:rPr lang="it-IT" sz="2800" dirty="0"/>
              <a:t> 24</a:t>
            </a:r>
          </a:p>
          <a:p>
            <a:endParaRPr lang="it-IT" sz="2800" dirty="0"/>
          </a:p>
        </p:txBody>
      </p:sp>
      <p:sp>
        <p:nvSpPr>
          <p:cNvPr id="5" name="CasellaDiTesto 4">
            <a:extLst>
              <a:ext uri="{FF2B5EF4-FFF2-40B4-BE49-F238E27FC236}">
                <a16:creationId xmlns:a16="http://schemas.microsoft.com/office/drawing/2014/main" id="{8B522A05-E229-FC4D-BF14-2A81A575E95E}"/>
              </a:ext>
            </a:extLst>
          </p:cNvPr>
          <p:cNvSpPr txBox="1"/>
          <p:nvPr/>
        </p:nvSpPr>
        <p:spPr>
          <a:xfrm>
            <a:off x="5784574" y="4880113"/>
            <a:ext cx="2196548" cy="246221"/>
          </a:xfrm>
          <a:prstGeom prst="rect">
            <a:avLst/>
          </a:prstGeom>
          <a:noFill/>
        </p:spPr>
        <p:txBody>
          <a:bodyPr wrap="square" rtlCol="0">
            <a:spAutoFit/>
          </a:bodyPr>
          <a:lstStyle/>
          <a:p>
            <a:r>
              <a:rPr lang="it-IT" sz="1000" dirty="0">
                <a:solidFill>
                  <a:schemeClr val="bg1"/>
                </a:solidFill>
              </a:rPr>
              <a:t>© Maria Grazia Porcedda 2024</a:t>
            </a:r>
          </a:p>
        </p:txBody>
      </p:sp>
    </p:spTree>
    <p:extLst>
      <p:ext uri="{BB962C8B-B14F-4D97-AF65-F5344CB8AC3E}">
        <p14:creationId xmlns:p14="http://schemas.microsoft.com/office/powerpoint/2010/main" val="938800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a 4">
            <a:extLst>
              <a:ext uri="{FF2B5EF4-FFF2-40B4-BE49-F238E27FC236}">
                <a16:creationId xmlns:a16="http://schemas.microsoft.com/office/drawing/2014/main" id="{51A58997-2A54-0D42-94BA-5E8E29A4F59B}"/>
              </a:ext>
            </a:extLst>
          </p:cNvPr>
          <p:cNvGraphicFramePr/>
          <p:nvPr>
            <p:extLst>
              <p:ext uri="{D42A27DB-BD31-4B8C-83A1-F6EECF244321}">
                <p14:modId xmlns:p14="http://schemas.microsoft.com/office/powerpoint/2010/main" val="1442849049"/>
              </p:ext>
            </p:extLst>
          </p:nvPr>
        </p:nvGraphicFramePr>
        <p:xfrm>
          <a:off x="199852" y="1085849"/>
          <a:ext cx="5584722" cy="3680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9CD8AB95-5274-CD48-9C36-8D54906388AF}"/>
              </a:ext>
            </a:extLst>
          </p:cNvPr>
          <p:cNvSpPr>
            <a:spLocks noGrp="1"/>
          </p:cNvSpPr>
          <p:nvPr>
            <p:ph type="body" sz="quarter" idx="11"/>
          </p:nvPr>
        </p:nvSpPr>
        <p:spPr>
          <a:xfrm>
            <a:off x="403226" y="172219"/>
            <a:ext cx="7577896" cy="621000"/>
          </a:xfrm>
        </p:spPr>
        <p:txBody>
          <a:bodyPr/>
          <a:lstStyle/>
          <a:p>
            <a:r>
              <a:rPr lang="it-IT" sz="2400" dirty="0" err="1"/>
              <a:t>Article</a:t>
            </a:r>
            <a:r>
              <a:rPr lang="it-IT" sz="2400" dirty="0"/>
              <a:t> 24 (</a:t>
            </a:r>
            <a:r>
              <a:rPr lang="it-IT" sz="2400" dirty="0" err="1"/>
              <a:t>obligations</a:t>
            </a:r>
            <a:r>
              <a:rPr lang="it-IT" sz="2400" dirty="0"/>
              <a:t> of controller) &amp; 25 (</a:t>
            </a:r>
            <a:r>
              <a:rPr lang="it-IE" sz="2400"/>
              <a:t>Data </a:t>
            </a:r>
            <a:r>
              <a:rPr lang="it-IE" sz="2400" dirty="0"/>
              <a:t>protection </a:t>
            </a:r>
            <a:r>
              <a:rPr lang="it-IE" sz="2400"/>
              <a:t>by design</a:t>
            </a:r>
            <a:r>
              <a:rPr lang="it-IT" sz="2400" dirty="0"/>
              <a:t>)</a:t>
            </a:r>
            <a:endParaRPr lang="it-IE" sz="2400" dirty="0"/>
          </a:p>
        </p:txBody>
      </p:sp>
      <p:sp>
        <p:nvSpPr>
          <p:cNvPr id="4" name="CasellaDiTesto 3">
            <a:extLst>
              <a:ext uri="{FF2B5EF4-FFF2-40B4-BE49-F238E27FC236}">
                <a16:creationId xmlns:a16="http://schemas.microsoft.com/office/drawing/2014/main" id="{6F838920-9035-3E4D-8860-83B82FB3FB9B}"/>
              </a:ext>
            </a:extLst>
          </p:cNvPr>
          <p:cNvSpPr txBox="1"/>
          <p:nvPr/>
        </p:nvSpPr>
        <p:spPr>
          <a:xfrm>
            <a:off x="5784574" y="4831994"/>
            <a:ext cx="2196548" cy="246221"/>
          </a:xfrm>
          <a:prstGeom prst="rect">
            <a:avLst/>
          </a:prstGeom>
          <a:noFill/>
        </p:spPr>
        <p:txBody>
          <a:bodyPr wrap="square" rtlCol="0">
            <a:spAutoFit/>
          </a:bodyPr>
          <a:lstStyle/>
          <a:p>
            <a:r>
              <a:rPr lang="it-IT" sz="1000" dirty="0">
                <a:solidFill>
                  <a:schemeClr val="bg1"/>
                </a:solidFill>
              </a:rPr>
              <a:t>© Maria Grazia Porcedda 2024</a:t>
            </a:r>
          </a:p>
        </p:txBody>
      </p:sp>
      <p:pic>
        <p:nvPicPr>
          <p:cNvPr id="6" name="Immagine 5">
            <a:extLst>
              <a:ext uri="{FF2B5EF4-FFF2-40B4-BE49-F238E27FC236}">
                <a16:creationId xmlns:a16="http://schemas.microsoft.com/office/drawing/2014/main" id="{EB01E52A-7C8B-C742-AF9A-E59C56922556}"/>
              </a:ext>
            </a:extLst>
          </p:cNvPr>
          <p:cNvPicPr>
            <a:picLocks noChangeAspect="1"/>
          </p:cNvPicPr>
          <p:nvPr/>
        </p:nvPicPr>
        <p:blipFill>
          <a:blip r:embed="rId8"/>
          <a:stretch>
            <a:fillRect/>
          </a:stretch>
        </p:blipFill>
        <p:spPr>
          <a:xfrm>
            <a:off x="5893153" y="1323052"/>
            <a:ext cx="3182021" cy="2497395"/>
          </a:xfrm>
          <a:prstGeom prst="rect">
            <a:avLst/>
          </a:prstGeom>
        </p:spPr>
      </p:pic>
      <p:sp>
        <p:nvSpPr>
          <p:cNvPr id="2" name="CasellaDiTesto 1">
            <a:extLst>
              <a:ext uri="{FF2B5EF4-FFF2-40B4-BE49-F238E27FC236}">
                <a16:creationId xmlns:a16="http://schemas.microsoft.com/office/drawing/2014/main" id="{06A3D98C-C697-12E4-8DEA-EB88369A3B91}"/>
              </a:ext>
            </a:extLst>
          </p:cNvPr>
          <p:cNvSpPr txBox="1"/>
          <p:nvPr/>
        </p:nvSpPr>
        <p:spPr>
          <a:xfrm>
            <a:off x="6278881" y="3565742"/>
            <a:ext cx="233172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dirty="0"/>
              <a:t>Binding on controller: tech developer?</a:t>
            </a:r>
            <a:endParaRPr lang="it-IE" dirty="0"/>
          </a:p>
        </p:txBody>
      </p:sp>
      <p:sp>
        <p:nvSpPr>
          <p:cNvPr id="7" name="CasellaDiTesto 6">
            <a:extLst>
              <a:ext uri="{FF2B5EF4-FFF2-40B4-BE49-F238E27FC236}">
                <a16:creationId xmlns:a16="http://schemas.microsoft.com/office/drawing/2014/main" id="{31926A60-5180-B0B5-49BB-F76E74CC90CD}"/>
              </a:ext>
            </a:extLst>
          </p:cNvPr>
          <p:cNvSpPr txBox="1"/>
          <p:nvPr/>
        </p:nvSpPr>
        <p:spPr>
          <a:xfrm>
            <a:off x="7231822" y="527068"/>
            <a:ext cx="1498600" cy="369332"/>
          </a:xfrm>
          <a:prstGeom prst="rect">
            <a:avLst/>
          </a:prstGeom>
          <a:noFill/>
        </p:spPr>
        <p:txBody>
          <a:bodyPr wrap="square" rtlCol="0">
            <a:spAutoFit/>
          </a:bodyPr>
          <a:lstStyle/>
          <a:p>
            <a:r>
              <a:rPr lang="it-IE" dirty="0"/>
              <a:t>BONUS SLIDE</a:t>
            </a:r>
          </a:p>
        </p:txBody>
      </p:sp>
    </p:spTree>
    <p:extLst>
      <p:ext uri="{BB962C8B-B14F-4D97-AF65-F5344CB8AC3E}">
        <p14:creationId xmlns:p14="http://schemas.microsoft.com/office/powerpoint/2010/main" val="16816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a 5">
            <a:extLst>
              <a:ext uri="{FF2B5EF4-FFF2-40B4-BE49-F238E27FC236}">
                <a16:creationId xmlns:a16="http://schemas.microsoft.com/office/drawing/2014/main" id="{9233DE4B-90D1-88B5-88FD-45B2F7EF4061}"/>
              </a:ext>
            </a:extLst>
          </p:cNvPr>
          <p:cNvGraphicFramePr/>
          <p:nvPr/>
        </p:nvGraphicFramePr>
        <p:xfrm>
          <a:off x="403226" y="1113255"/>
          <a:ext cx="8558385" cy="380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egnaposto testo 2">
            <a:extLst>
              <a:ext uri="{FF2B5EF4-FFF2-40B4-BE49-F238E27FC236}">
                <a16:creationId xmlns:a16="http://schemas.microsoft.com/office/drawing/2014/main" id="{91F342F2-4CF1-7A4D-BE90-430C4AFBFBBE}"/>
              </a:ext>
            </a:extLst>
          </p:cNvPr>
          <p:cNvSpPr>
            <a:spLocks noGrp="1"/>
          </p:cNvSpPr>
          <p:nvPr>
            <p:ph type="body" sz="quarter" idx="11"/>
          </p:nvPr>
        </p:nvSpPr>
        <p:spPr>
          <a:xfrm>
            <a:off x="403226" y="377429"/>
            <a:ext cx="6581048" cy="621000"/>
          </a:xfrm>
        </p:spPr>
        <p:txBody>
          <a:bodyPr/>
          <a:lstStyle/>
          <a:p>
            <a:r>
              <a:rPr lang="it-IT" sz="2400" dirty="0" err="1"/>
              <a:t>Article</a:t>
            </a:r>
            <a:r>
              <a:rPr lang="it-IT" sz="2400" dirty="0"/>
              <a:t> 32: controller must </a:t>
            </a:r>
            <a:r>
              <a:rPr lang="it-IT" sz="2400" dirty="0" err="1"/>
              <a:t>ensure</a:t>
            </a:r>
            <a:r>
              <a:rPr lang="it-IT" sz="2400" dirty="0"/>
              <a:t> security of processing</a:t>
            </a:r>
          </a:p>
        </p:txBody>
      </p:sp>
      <p:sp>
        <p:nvSpPr>
          <p:cNvPr id="4" name="CasellaDiTesto 3">
            <a:extLst>
              <a:ext uri="{FF2B5EF4-FFF2-40B4-BE49-F238E27FC236}">
                <a16:creationId xmlns:a16="http://schemas.microsoft.com/office/drawing/2014/main" id="{F3D8E250-2A5B-0649-992B-BD15DAECE52C}"/>
              </a:ext>
            </a:extLst>
          </p:cNvPr>
          <p:cNvSpPr txBox="1"/>
          <p:nvPr/>
        </p:nvSpPr>
        <p:spPr>
          <a:xfrm>
            <a:off x="5784574" y="4880113"/>
            <a:ext cx="2196548" cy="246221"/>
          </a:xfrm>
          <a:prstGeom prst="rect">
            <a:avLst/>
          </a:prstGeom>
          <a:noFill/>
        </p:spPr>
        <p:txBody>
          <a:bodyPr wrap="square" rtlCol="0">
            <a:spAutoFit/>
          </a:bodyPr>
          <a:lstStyle/>
          <a:p>
            <a:r>
              <a:rPr lang="it-IT" sz="1000" dirty="0">
                <a:solidFill>
                  <a:schemeClr val="bg1"/>
                </a:solidFill>
              </a:rPr>
              <a:t>© Maria Grazia Porcedda 2024</a:t>
            </a:r>
          </a:p>
        </p:txBody>
      </p:sp>
      <p:sp>
        <p:nvSpPr>
          <p:cNvPr id="5" name="CasellaDiTesto 4">
            <a:extLst>
              <a:ext uri="{FF2B5EF4-FFF2-40B4-BE49-F238E27FC236}">
                <a16:creationId xmlns:a16="http://schemas.microsoft.com/office/drawing/2014/main" id="{1B16C4DE-7651-6F44-B125-5E536A49DD50}"/>
              </a:ext>
            </a:extLst>
          </p:cNvPr>
          <p:cNvSpPr txBox="1"/>
          <p:nvPr/>
        </p:nvSpPr>
        <p:spPr>
          <a:xfrm>
            <a:off x="6882848" y="132512"/>
            <a:ext cx="2074607"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dirty="0" err="1"/>
              <a:t>Applies</a:t>
            </a:r>
            <a:r>
              <a:rPr lang="it-IT" dirty="0"/>
              <a:t> to controller / processor- </a:t>
            </a:r>
            <a:r>
              <a:rPr lang="it-IT" dirty="0" err="1"/>
              <a:t>not</a:t>
            </a:r>
            <a:r>
              <a:rPr lang="it-IT" dirty="0"/>
              <a:t> </a:t>
            </a:r>
            <a:r>
              <a:rPr lang="it-IT" dirty="0" err="1"/>
              <a:t>tech</a:t>
            </a:r>
            <a:r>
              <a:rPr lang="it-IT" dirty="0"/>
              <a:t> </a:t>
            </a:r>
            <a:r>
              <a:rPr lang="it-IT" dirty="0" err="1"/>
              <a:t>developer</a:t>
            </a:r>
            <a:r>
              <a:rPr lang="it-IT" dirty="0"/>
              <a:t>!</a:t>
            </a:r>
            <a:endParaRPr lang="it-IE" dirty="0"/>
          </a:p>
        </p:txBody>
      </p:sp>
    </p:spTree>
    <p:extLst>
      <p:ext uri="{BB962C8B-B14F-4D97-AF65-F5344CB8AC3E}">
        <p14:creationId xmlns:p14="http://schemas.microsoft.com/office/powerpoint/2010/main" val="4045127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1646EA-FDB7-7684-432C-14D37CDB4865}"/>
              </a:ext>
            </a:extLst>
          </p:cNvPr>
          <p:cNvSpPr>
            <a:spLocks noGrp="1"/>
          </p:cNvSpPr>
          <p:nvPr>
            <p:ph type="title"/>
          </p:nvPr>
        </p:nvSpPr>
        <p:spPr>
          <a:xfrm>
            <a:off x="813830" y="403379"/>
            <a:ext cx="7930303" cy="421200"/>
          </a:xfrm>
        </p:spPr>
        <p:txBody>
          <a:bodyPr/>
          <a:lstStyle/>
          <a:p>
            <a:r>
              <a:rPr lang="it-GB" dirty="0"/>
              <a:t>Part 4: how does the GDPR interact with tech? </a:t>
            </a:r>
            <a:r>
              <a:rPr lang="it-IT" dirty="0"/>
              <a:t>T</a:t>
            </a:r>
            <a:r>
              <a:rPr lang="it-GB" dirty="0"/>
              <a:t>he NAP court case</a:t>
            </a:r>
          </a:p>
        </p:txBody>
      </p:sp>
      <p:grpSp>
        <p:nvGrpSpPr>
          <p:cNvPr id="5" name="Gruppo 4">
            <a:extLst>
              <a:ext uri="{FF2B5EF4-FFF2-40B4-BE49-F238E27FC236}">
                <a16:creationId xmlns:a16="http://schemas.microsoft.com/office/drawing/2014/main" id="{38947C95-985C-D1FE-C948-19949FE51443}"/>
              </a:ext>
            </a:extLst>
          </p:cNvPr>
          <p:cNvGrpSpPr/>
          <p:nvPr/>
        </p:nvGrpSpPr>
        <p:grpSpPr>
          <a:xfrm>
            <a:off x="3301855" y="1025522"/>
            <a:ext cx="2420050" cy="3633809"/>
            <a:chOff x="653942" y="1200058"/>
            <a:chExt cx="2420050" cy="3146034"/>
          </a:xfrm>
        </p:grpSpPr>
        <p:sp>
          <p:nvSpPr>
            <p:cNvPr id="6" name="Triangolo 5">
              <a:extLst>
                <a:ext uri="{FF2B5EF4-FFF2-40B4-BE49-F238E27FC236}">
                  <a16:creationId xmlns:a16="http://schemas.microsoft.com/office/drawing/2014/main" id="{9D22EB2D-B55A-454C-81E9-F62F69590B0D}"/>
                </a:ext>
              </a:extLst>
            </p:cNvPr>
            <p:cNvSpPr/>
            <p:nvPr/>
          </p:nvSpPr>
          <p:spPr>
            <a:xfrm>
              <a:off x="1114336" y="1200058"/>
              <a:ext cx="1289094" cy="1186168"/>
            </a:xfrm>
            <a:prstGeom prst="triangl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7" name="Rettangolo 6">
              <a:extLst>
                <a:ext uri="{FF2B5EF4-FFF2-40B4-BE49-F238E27FC236}">
                  <a16:creationId xmlns:a16="http://schemas.microsoft.com/office/drawing/2014/main" id="{FB700E2B-E952-640A-B898-8932B343871B}"/>
                </a:ext>
              </a:extLst>
            </p:cNvPr>
            <p:cNvSpPr/>
            <p:nvPr/>
          </p:nvSpPr>
          <p:spPr>
            <a:xfrm>
              <a:off x="1107191" y="3891421"/>
              <a:ext cx="1296237"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8" name="CasellaDiTesto 7">
              <a:extLst>
                <a:ext uri="{FF2B5EF4-FFF2-40B4-BE49-F238E27FC236}">
                  <a16:creationId xmlns:a16="http://schemas.microsoft.com/office/drawing/2014/main" id="{3A0ED00C-ECB7-DA9E-EC05-C23BDEC4DF89}"/>
                </a:ext>
              </a:extLst>
            </p:cNvPr>
            <p:cNvSpPr txBox="1"/>
            <p:nvPr/>
          </p:nvSpPr>
          <p:spPr>
            <a:xfrm>
              <a:off x="810030" y="1968283"/>
              <a:ext cx="1833383" cy="319756"/>
            </a:xfrm>
            <a:prstGeom prst="rect">
              <a:avLst/>
            </a:prstGeom>
            <a:noFill/>
          </p:spPr>
          <p:txBody>
            <a:bodyPr wrap="square" rtlCol="0">
              <a:spAutoFit/>
            </a:bodyPr>
            <a:lstStyle/>
            <a:p>
              <a:pPr algn="ctr"/>
              <a:r>
                <a:rPr lang="it-GB" dirty="0"/>
                <a:t>Charter, TFEU </a:t>
              </a:r>
            </a:p>
          </p:txBody>
        </p:sp>
        <p:sp>
          <p:nvSpPr>
            <p:cNvPr id="9" name="Rettangolo 8">
              <a:extLst>
                <a:ext uri="{FF2B5EF4-FFF2-40B4-BE49-F238E27FC236}">
                  <a16:creationId xmlns:a16="http://schemas.microsoft.com/office/drawing/2014/main" id="{59EFC48B-E011-A6E9-3047-BF5C96751661}"/>
                </a:ext>
              </a:extLst>
            </p:cNvPr>
            <p:cNvSpPr/>
            <p:nvPr/>
          </p:nvSpPr>
          <p:spPr>
            <a:xfrm>
              <a:off x="1114336" y="2376985"/>
              <a:ext cx="1296237"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0" name="CasellaDiTesto 9">
              <a:extLst>
                <a:ext uri="{FF2B5EF4-FFF2-40B4-BE49-F238E27FC236}">
                  <a16:creationId xmlns:a16="http://schemas.microsoft.com/office/drawing/2014/main" id="{82C7F3EE-A9E0-18E3-4532-0E00D77E917E}"/>
                </a:ext>
              </a:extLst>
            </p:cNvPr>
            <p:cNvSpPr txBox="1"/>
            <p:nvPr/>
          </p:nvSpPr>
          <p:spPr>
            <a:xfrm>
              <a:off x="1441586" y="2490588"/>
              <a:ext cx="760147" cy="319756"/>
            </a:xfrm>
            <a:prstGeom prst="rect">
              <a:avLst/>
            </a:prstGeom>
            <a:noFill/>
          </p:spPr>
          <p:txBody>
            <a:bodyPr wrap="square" rtlCol="0">
              <a:spAutoFit/>
            </a:bodyPr>
            <a:lstStyle/>
            <a:p>
              <a:r>
                <a:rPr lang="it-GB" b="1" dirty="0"/>
                <a:t>GDPR</a:t>
              </a:r>
            </a:p>
          </p:txBody>
        </p:sp>
        <p:sp>
          <p:nvSpPr>
            <p:cNvPr id="11" name="CasellaDiTesto 10">
              <a:extLst>
                <a:ext uri="{FF2B5EF4-FFF2-40B4-BE49-F238E27FC236}">
                  <a16:creationId xmlns:a16="http://schemas.microsoft.com/office/drawing/2014/main" id="{CB982BDA-BE5B-1B61-8633-ABBACC8E08B9}"/>
                </a:ext>
              </a:extLst>
            </p:cNvPr>
            <p:cNvSpPr txBox="1"/>
            <p:nvPr/>
          </p:nvSpPr>
          <p:spPr>
            <a:xfrm>
              <a:off x="783917" y="3959014"/>
              <a:ext cx="1997361" cy="319756"/>
            </a:xfrm>
            <a:prstGeom prst="rect">
              <a:avLst/>
            </a:prstGeom>
            <a:noFill/>
          </p:spPr>
          <p:txBody>
            <a:bodyPr wrap="square" rtlCol="0">
              <a:spAutoFit/>
            </a:bodyPr>
            <a:lstStyle/>
            <a:p>
              <a:pPr algn="ctr"/>
              <a:r>
                <a:rPr lang="it-GB" dirty="0"/>
                <a:t>Technical measures</a:t>
              </a:r>
            </a:p>
          </p:txBody>
        </p:sp>
        <p:sp>
          <p:nvSpPr>
            <p:cNvPr id="12" name="Rettangolo 11">
              <a:extLst>
                <a:ext uri="{FF2B5EF4-FFF2-40B4-BE49-F238E27FC236}">
                  <a16:creationId xmlns:a16="http://schemas.microsoft.com/office/drawing/2014/main" id="{BA9013F8-D20D-25C4-4FE6-19AED88168BF}"/>
                </a:ext>
              </a:extLst>
            </p:cNvPr>
            <p:cNvSpPr/>
            <p:nvPr/>
          </p:nvSpPr>
          <p:spPr>
            <a:xfrm>
              <a:off x="862043" y="3048259"/>
              <a:ext cx="1919235"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3" name="CasellaDiTesto 12">
              <a:extLst>
                <a:ext uri="{FF2B5EF4-FFF2-40B4-BE49-F238E27FC236}">
                  <a16:creationId xmlns:a16="http://schemas.microsoft.com/office/drawing/2014/main" id="{0E13379A-24C6-B13D-4DB2-E3E966469770}"/>
                </a:ext>
              </a:extLst>
            </p:cNvPr>
            <p:cNvSpPr txBox="1"/>
            <p:nvPr/>
          </p:nvSpPr>
          <p:spPr>
            <a:xfrm>
              <a:off x="653942" y="3021347"/>
              <a:ext cx="2420050" cy="559572"/>
            </a:xfrm>
            <a:prstGeom prst="rect">
              <a:avLst/>
            </a:prstGeom>
            <a:noFill/>
          </p:spPr>
          <p:txBody>
            <a:bodyPr wrap="square" rtlCol="0">
              <a:spAutoFit/>
            </a:bodyPr>
            <a:lstStyle/>
            <a:p>
              <a:pPr algn="ctr"/>
              <a:r>
                <a:rPr lang="it-IT" dirty="0" err="1"/>
                <a:t>N</a:t>
              </a:r>
              <a:r>
                <a:rPr lang="it-GB" dirty="0"/>
                <a:t>ational law, international standards</a:t>
              </a:r>
            </a:p>
          </p:txBody>
        </p:sp>
      </p:grpSp>
      <p:graphicFrame>
        <p:nvGraphicFramePr>
          <p:cNvPr id="14" name="Diagramma 13">
            <a:extLst>
              <a:ext uri="{FF2B5EF4-FFF2-40B4-BE49-F238E27FC236}">
                <a16:creationId xmlns:a16="http://schemas.microsoft.com/office/drawing/2014/main" id="{5AD30FC2-3EBE-FA6F-4520-4CBCDDC5CF69}"/>
              </a:ext>
            </a:extLst>
          </p:cNvPr>
          <p:cNvGraphicFramePr/>
          <p:nvPr>
            <p:extLst>
              <p:ext uri="{D42A27DB-BD31-4B8C-83A1-F6EECF244321}">
                <p14:modId xmlns:p14="http://schemas.microsoft.com/office/powerpoint/2010/main" val="564509762"/>
              </p:ext>
            </p:extLst>
          </p:nvPr>
        </p:nvGraphicFramePr>
        <p:xfrm>
          <a:off x="41859" y="1609383"/>
          <a:ext cx="3380238" cy="313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asellaDiTesto 15">
            <a:extLst>
              <a:ext uri="{FF2B5EF4-FFF2-40B4-BE49-F238E27FC236}">
                <a16:creationId xmlns:a16="http://schemas.microsoft.com/office/drawing/2014/main" id="{51BC86FF-A5AB-4D28-33D3-38D7502D78AF}"/>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
        <p:nvSpPr>
          <p:cNvPr id="3" name="Nuvola 2">
            <a:extLst>
              <a:ext uri="{FF2B5EF4-FFF2-40B4-BE49-F238E27FC236}">
                <a16:creationId xmlns:a16="http://schemas.microsoft.com/office/drawing/2014/main" id="{3025C823-0BDE-6F99-F274-B668651F3761}"/>
              </a:ext>
            </a:extLst>
          </p:cNvPr>
          <p:cNvSpPr/>
          <p:nvPr/>
        </p:nvSpPr>
        <p:spPr>
          <a:xfrm>
            <a:off x="49002" y="1025522"/>
            <a:ext cx="1510264" cy="1167722"/>
          </a:xfrm>
          <a:prstGeom prst="cloud">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8" name="CasellaDiTesto 17">
            <a:extLst>
              <a:ext uri="{FF2B5EF4-FFF2-40B4-BE49-F238E27FC236}">
                <a16:creationId xmlns:a16="http://schemas.microsoft.com/office/drawing/2014/main" id="{3FB26BAF-BB47-D014-B70E-B675F51C685F}"/>
              </a:ext>
            </a:extLst>
          </p:cNvPr>
          <p:cNvSpPr txBox="1"/>
          <p:nvPr/>
        </p:nvSpPr>
        <p:spPr>
          <a:xfrm>
            <a:off x="49002" y="1254519"/>
            <a:ext cx="1387216" cy="646331"/>
          </a:xfrm>
          <a:prstGeom prst="rect">
            <a:avLst/>
          </a:prstGeom>
          <a:noFill/>
        </p:spPr>
        <p:txBody>
          <a:bodyPr wrap="square" rtlCol="0">
            <a:spAutoFit/>
          </a:bodyPr>
          <a:lstStyle/>
          <a:p>
            <a:r>
              <a:rPr lang="it-IT" dirty="0"/>
              <a:t>M</a:t>
            </a:r>
            <a:r>
              <a:rPr lang="it-GB" dirty="0"/>
              <a:t>oral entitlements</a:t>
            </a:r>
          </a:p>
        </p:txBody>
      </p:sp>
      <p:pic>
        <p:nvPicPr>
          <p:cNvPr id="22" name="Immagine 21">
            <a:extLst>
              <a:ext uri="{FF2B5EF4-FFF2-40B4-BE49-F238E27FC236}">
                <a16:creationId xmlns:a16="http://schemas.microsoft.com/office/drawing/2014/main" id="{0F46FFEE-5EB6-9EFB-7C4E-2F5783543198}"/>
              </a:ext>
            </a:extLst>
          </p:cNvPr>
          <p:cNvPicPr>
            <a:picLocks noChangeAspect="1"/>
          </p:cNvPicPr>
          <p:nvPr/>
        </p:nvPicPr>
        <p:blipFill>
          <a:blip r:embed="rId8"/>
          <a:stretch>
            <a:fillRect/>
          </a:stretch>
        </p:blipFill>
        <p:spPr>
          <a:xfrm>
            <a:off x="5186632" y="503002"/>
            <a:ext cx="3908366" cy="1926795"/>
          </a:xfrm>
          <a:prstGeom prst="rect">
            <a:avLst/>
          </a:prstGeom>
        </p:spPr>
      </p:pic>
      <p:sp>
        <p:nvSpPr>
          <p:cNvPr id="23" name="CasellaDiTesto 22">
            <a:extLst>
              <a:ext uri="{FF2B5EF4-FFF2-40B4-BE49-F238E27FC236}">
                <a16:creationId xmlns:a16="http://schemas.microsoft.com/office/drawing/2014/main" id="{6F62C8EB-84F6-EAFF-0D06-5F6C31EC5537}"/>
              </a:ext>
            </a:extLst>
          </p:cNvPr>
          <p:cNvSpPr txBox="1"/>
          <p:nvPr/>
        </p:nvSpPr>
        <p:spPr>
          <a:xfrm>
            <a:off x="5146531" y="4588096"/>
            <a:ext cx="3041818" cy="246221"/>
          </a:xfrm>
          <a:prstGeom prst="rect">
            <a:avLst/>
          </a:prstGeom>
          <a:noFill/>
        </p:spPr>
        <p:txBody>
          <a:bodyPr wrap="square" rtlCol="0">
            <a:spAutoFit/>
          </a:bodyPr>
          <a:lstStyle/>
          <a:p>
            <a:r>
              <a:rPr lang="it-GB" sz="1000" dirty="0"/>
              <a:t>Adapted from Porcedda (forthcoming 2024)</a:t>
            </a:r>
          </a:p>
        </p:txBody>
      </p:sp>
    </p:spTree>
    <p:extLst>
      <p:ext uri="{BB962C8B-B14F-4D97-AF65-F5344CB8AC3E}">
        <p14:creationId xmlns:p14="http://schemas.microsoft.com/office/powerpoint/2010/main" val="910864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F18F47-4AE3-7B93-F4EC-44A15751BC41}"/>
              </a:ext>
            </a:extLst>
          </p:cNvPr>
          <p:cNvSpPr>
            <a:spLocks noGrp="1"/>
          </p:cNvSpPr>
          <p:nvPr>
            <p:ph type="title"/>
          </p:nvPr>
        </p:nvSpPr>
        <p:spPr>
          <a:xfrm>
            <a:off x="821530" y="618442"/>
            <a:ext cx="7500939" cy="421200"/>
          </a:xfrm>
        </p:spPr>
        <p:txBody>
          <a:bodyPr/>
          <a:lstStyle/>
          <a:p>
            <a:r>
              <a:rPr lang="it-GB" dirty="0"/>
              <a:t>The </a:t>
            </a:r>
            <a:r>
              <a:rPr lang="it-IT" sz="2800" i="1" dirty="0" err="1">
                <a:effectLst/>
              </a:rPr>
              <a:t>Natsionalna</a:t>
            </a:r>
            <a:r>
              <a:rPr lang="it-IT" sz="2800" i="1" dirty="0">
                <a:effectLst/>
              </a:rPr>
              <a:t> </a:t>
            </a:r>
            <a:r>
              <a:rPr lang="it-IT" sz="2800" i="1" dirty="0" err="1">
                <a:effectLst/>
              </a:rPr>
              <a:t>agentsia</a:t>
            </a:r>
            <a:r>
              <a:rPr lang="it-IT" sz="2800" i="1" dirty="0">
                <a:effectLst/>
              </a:rPr>
              <a:t> za </a:t>
            </a:r>
            <a:r>
              <a:rPr lang="it-IT" sz="2800" i="1" dirty="0" err="1">
                <a:effectLst/>
              </a:rPr>
              <a:t>prihodite</a:t>
            </a:r>
            <a:r>
              <a:rPr lang="it-IT" sz="2800" dirty="0">
                <a:effectLst/>
              </a:rPr>
              <a:t> (NAP)</a:t>
            </a:r>
            <a:br>
              <a:rPr lang="it-IT" sz="2800" dirty="0">
                <a:effectLst/>
              </a:rPr>
            </a:br>
            <a:r>
              <a:rPr lang="it-GB" dirty="0"/>
              <a:t> case (first on data breaches) </a:t>
            </a:r>
          </a:p>
        </p:txBody>
      </p:sp>
      <p:sp>
        <p:nvSpPr>
          <p:cNvPr id="3" name="Segnaposto testo 2">
            <a:extLst>
              <a:ext uri="{FF2B5EF4-FFF2-40B4-BE49-F238E27FC236}">
                <a16:creationId xmlns:a16="http://schemas.microsoft.com/office/drawing/2014/main" id="{8BE6AF35-83D4-F023-01E3-33B525B4AA1B}"/>
              </a:ext>
            </a:extLst>
          </p:cNvPr>
          <p:cNvSpPr>
            <a:spLocks noGrp="1"/>
          </p:cNvSpPr>
          <p:nvPr>
            <p:ph sz="half" idx="1"/>
          </p:nvPr>
        </p:nvSpPr>
        <p:spPr>
          <a:xfrm>
            <a:off x="316935" y="1174568"/>
            <a:ext cx="5361026" cy="3429000"/>
          </a:xfrm>
        </p:spPr>
        <p:txBody>
          <a:bodyPr numCol="1"/>
          <a:lstStyle/>
          <a:p>
            <a:pPr marL="660400" lvl="1" indent="-342900">
              <a:buFont typeface="Arial" panose="020B0604020202020204" pitchFamily="34" charset="0"/>
              <a:buChar char="•"/>
            </a:pPr>
            <a:r>
              <a:rPr lang="it-GB" b="0" dirty="0"/>
              <a:t>VB took </a:t>
            </a:r>
            <a:r>
              <a:rPr lang="it-IT" dirty="0" err="1"/>
              <a:t>Bulgarian</a:t>
            </a:r>
            <a:r>
              <a:rPr lang="it-IT" dirty="0"/>
              <a:t> National Revenue Agency (NAP) to court to </a:t>
            </a:r>
            <a:r>
              <a:rPr lang="it-IT" dirty="0" err="1"/>
              <a:t>ask</a:t>
            </a:r>
            <a:r>
              <a:rPr lang="it-IT" dirty="0"/>
              <a:t> for </a:t>
            </a:r>
            <a:r>
              <a:rPr lang="it-IT" dirty="0" err="1"/>
              <a:t>compensation</a:t>
            </a:r>
            <a:r>
              <a:rPr lang="it-IT" dirty="0"/>
              <a:t> for non-</a:t>
            </a:r>
            <a:r>
              <a:rPr lang="it-IT" dirty="0" err="1"/>
              <a:t>material</a:t>
            </a:r>
            <a:r>
              <a:rPr lang="it-IT" dirty="0"/>
              <a:t> </a:t>
            </a:r>
            <a:r>
              <a:rPr lang="it-IT" dirty="0" err="1"/>
              <a:t>damage</a:t>
            </a:r>
            <a:r>
              <a:rPr lang="it-IT" dirty="0"/>
              <a:t> following </a:t>
            </a:r>
            <a:r>
              <a:rPr lang="it-IT" dirty="0" err="1"/>
              <a:t>hack</a:t>
            </a:r>
            <a:endParaRPr lang="it-IT" dirty="0"/>
          </a:p>
          <a:p>
            <a:pPr marL="660400" lvl="1" indent="-342900">
              <a:buFont typeface="Arial" panose="020B0604020202020204" pitchFamily="34" charset="0"/>
              <a:buChar char="•"/>
            </a:pPr>
            <a:r>
              <a:rPr lang="it-IT" dirty="0" err="1"/>
              <a:t>Compensation</a:t>
            </a:r>
            <a:r>
              <a:rPr lang="it-IT" dirty="0"/>
              <a:t> </a:t>
            </a:r>
            <a:r>
              <a:rPr lang="it-IT" dirty="0" err="1"/>
              <a:t>based</a:t>
            </a:r>
            <a:r>
              <a:rPr lang="it-IT" dirty="0"/>
              <a:t> on the GDPR, NAP </a:t>
            </a:r>
            <a:r>
              <a:rPr lang="it-IT" dirty="0" err="1"/>
              <a:t>as</a:t>
            </a:r>
            <a:r>
              <a:rPr lang="it-IT" dirty="0"/>
              <a:t> data controller</a:t>
            </a:r>
            <a:endParaRPr lang="it-GB" dirty="0"/>
          </a:p>
          <a:p>
            <a:pPr marL="660400" lvl="1" indent="-342900">
              <a:buFont typeface="Arial" panose="020B0604020202020204" pitchFamily="34" charset="0"/>
              <a:buChar char="•"/>
            </a:pPr>
            <a:r>
              <a:rPr lang="it-GB" b="0" dirty="0"/>
              <a:t>If EU rules are unclear, national courts</a:t>
            </a:r>
            <a:r>
              <a:rPr lang="it-GB" dirty="0"/>
              <a:t> cannot interpret them, must ask the Court of Justice of the European Union (CJEU)</a:t>
            </a:r>
          </a:p>
          <a:p>
            <a:pPr marL="660400" lvl="1" indent="-342900">
              <a:buFont typeface="Arial" panose="020B0604020202020204" pitchFamily="34" charset="0"/>
              <a:buChar char="•"/>
            </a:pPr>
            <a:r>
              <a:rPr lang="it-GB" dirty="0"/>
              <a:t>CJEU has exclusive power to interpret EU law</a:t>
            </a:r>
          </a:p>
          <a:p>
            <a:pPr marL="660400" lvl="1" indent="-342900">
              <a:buFont typeface="Arial" panose="020B0604020202020204" pitchFamily="34" charset="0"/>
              <a:buChar char="•"/>
            </a:pPr>
            <a:endParaRPr lang="it-GB" dirty="0"/>
          </a:p>
          <a:p>
            <a:endParaRPr lang="it-GB" b="0" dirty="0"/>
          </a:p>
        </p:txBody>
      </p:sp>
      <p:sp>
        <p:nvSpPr>
          <p:cNvPr id="5" name="CasellaDiTesto 4">
            <a:extLst>
              <a:ext uri="{FF2B5EF4-FFF2-40B4-BE49-F238E27FC236}">
                <a16:creationId xmlns:a16="http://schemas.microsoft.com/office/drawing/2014/main" id="{10E1A22D-7EDF-1C6F-EC37-2063D4C8339A}"/>
              </a:ext>
            </a:extLst>
          </p:cNvPr>
          <p:cNvSpPr txBox="1"/>
          <p:nvPr/>
        </p:nvSpPr>
        <p:spPr>
          <a:xfrm>
            <a:off x="5784574" y="4880113"/>
            <a:ext cx="2196548" cy="246221"/>
          </a:xfrm>
          <a:prstGeom prst="rect">
            <a:avLst/>
          </a:prstGeom>
          <a:noFill/>
        </p:spPr>
        <p:txBody>
          <a:bodyPr wrap="square" rtlCol="0">
            <a:spAutoFit/>
          </a:bodyPr>
          <a:lstStyle/>
          <a:p>
            <a:r>
              <a:rPr lang="it-IT" sz="1000" dirty="0">
                <a:solidFill>
                  <a:schemeClr val="bg1"/>
                </a:solidFill>
              </a:rPr>
              <a:t>© Maria Grazia Porcedda 2024</a:t>
            </a:r>
          </a:p>
        </p:txBody>
      </p:sp>
      <p:pic>
        <p:nvPicPr>
          <p:cNvPr id="13" name="Segnaposto contenuto 9">
            <a:extLst>
              <a:ext uri="{FF2B5EF4-FFF2-40B4-BE49-F238E27FC236}">
                <a16:creationId xmlns:a16="http://schemas.microsoft.com/office/drawing/2014/main" id="{5F260441-965B-0D9C-40EC-29A171F89560}"/>
              </a:ext>
            </a:extLst>
          </p:cNvPr>
          <p:cNvPicPr>
            <a:picLocks noChangeAspect="1"/>
          </p:cNvPicPr>
          <p:nvPr/>
        </p:nvPicPr>
        <p:blipFill rotWithShape="1">
          <a:blip r:embed="rId2"/>
          <a:srcRect l="26077"/>
          <a:stretch/>
        </p:blipFill>
        <p:spPr>
          <a:xfrm>
            <a:off x="6224490" y="854750"/>
            <a:ext cx="2393812" cy="1631778"/>
          </a:xfrm>
          <a:prstGeom prst="rect">
            <a:avLst/>
          </a:prstGeom>
        </p:spPr>
      </p:pic>
      <p:sp>
        <p:nvSpPr>
          <p:cNvPr id="15" name="CasellaDiTesto 14">
            <a:extLst>
              <a:ext uri="{FF2B5EF4-FFF2-40B4-BE49-F238E27FC236}">
                <a16:creationId xmlns:a16="http://schemas.microsoft.com/office/drawing/2014/main" id="{4927EBE7-4605-E7B3-4DAD-25EC75AA86D3}"/>
              </a:ext>
            </a:extLst>
          </p:cNvPr>
          <p:cNvSpPr txBox="1"/>
          <p:nvPr/>
        </p:nvSpPr>
        <p:spPr>
          <a:xfrm>
            <a:off x="306612" y="4511294"/>
            <a:ext cx="5580112" cy="307777"/>
          </a:xfrm>
          <a:prstGeom prst="rect">
            <a:avLst/>
          </a:prstGeom>
          <a:noFill/>
        </p:spPr>
        <p:txBody>
          <a:bodyPr wrap="square">
            <a:spAutoFit/>
          </a:bodyPr>
          <a:lstStyle/>
          <a:p>
            <a:r>
              <a:rPr lang="it-GB" sz="700" dirty="0">
                <a:hlinkClick r:id="rId3"/>
              </a:rPr>
              <a:t>Sources: https://www.zdnet.com/article/hacker-steals-data-of-millions-of-bulgarians-emails-it-to-local-media/</a:t>
            </a:r>
            <a:r>
              <a:rPr lang="it-GB" sz="700" dirty="0"/>
              <a:t> ; </a:t>
            </a:r>
            <a:r>
              <a:rPr lang="it-IT" sz="700" dirty="0">
                <a:hlinkClick r:id="rId4"/>
              </a:rPr>
              <a:t> https://europeanlawblog.eu/2024/01/23/the-gdpr-as-a-cyber-risk-management-system-the-ecj-cautiously-tackles-data-breaches-in-the-nap-case/</a:t>
            </a:r>
            <a:r>
              <a:rPr lang="it-IT" sz="700" dirty="0"/>
              <a:t> </a:t>
            </a:r>
            <a:endParaRPr lang="it-GB" sz="700" dirty="0"/>
          </a:p>
        </p:txBody>
      </p:sp>
      <p:pic>
        <p:nvPicPr>
          <p:cNvPr id="4" name="Immagine 3">
            <a:extLst>
              <a:ext uri="{FF2B5EF4-FFF2-40B4-BE49-F238E27FC236}">
                <a16:creationId xmlns:a16="http://schemas.microsoft.com/office/drawing/2014/main" id="{D8DBD9F8-4D71-DD0E-F090-4372BA5E3D83}"/>
              </a:ext>
            </a:extLst>
          </p:cNvPr>
          <p:cNvPicPr>
            <a:picLocks noChangeAspect="1"/>
          </p:cNvPicPr>
          <p:nvPr/>
        </p:nvPicPr>
        <p:blipFill rotWithShape="1">
          <a:blip r:embed="rId5"/>
          <a:srcRect b="12735"/>
          <a:stretch/>
        </p:blipFill>
        <p:spPr>
          <a:xfrm>
            <a:off x="5886724" y="2486528"/>
            <a:ext cx="2901675" cy="2258670"/>
          </a:xfrm>
          <a:prstGeom prst="rect">
            <a:avLst/>
          </a:prstGeom>
        </p:spPr>
      </p:pic>
    </p:spTree>
    <p:extLst>
      <p:ext uri="{BB962C8B-B14F-4D97-AF65-F5344CB8AC3E}">
        <p14:creationId xmlns:p14="http://schemas.microsoft.com/office/powerpoint/2010/main" val="2514245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1D5B9A-9A55-97E1-E16D-EB36DEA9FA52}"/>
              </a:ext>
            </a:extLst>
          </p:cNvPr>
          <p:cNvSpPr>
            <a:spLocks noGrp="1"/>
          </p:cNvSpPr>
          <p:nvPr>
            <p:ph type="title"/>
          </p:nvPr>
        </p:nvSpPr>
        <p:spPr/>
        <p:txBody>
          <a:bodyPr/>
          <a:lstStyle/>
          <a:p>
            <a:r>
              <a:rPr lang="it-GB" dirty="0"/>
              <a:t>Questions 1 and 2</a:t>
            </a:r>
          </a:p>
        </p:txBody>
      </p:sp>
      <p:sp>
        <p:nvSpPr>
          <p:cNvPr id="3" name="Segnaposto testo 2">
            <a:extLst>
              <a:ext uri="{FF2B5EF4-FFF2-40B4-BE49-F238E27FC236}">
                <a16:creationId xmlns:a16="http://schemas.microsoft.com/office/drawing/2014/main" id="{1CF1817C-1E17-7439-F968-2AFEA93B5CD1}"/>
              </a:ext>
            </a:extLst>
          </p:cNvPr>
          <p:cNvSpPr>
            <a:spLocks noGrp="1"/>
          </p:cNvSpPr>
          <p:nvPr>
            <p:ph type="body" sz="quarter" idx="10"/>
          </p:nvPr>
        </p:nvSpPr>
        <p:spPr>
          <a:xfrm>
            <a:off x="819966" y="1302191"/>
            <a:ext cx="7500938" cy="3030141"/>
          </a:xfrm>
        </p:spPr>
        <p:txBody>
          <a:bodyPr/>
          <a:lstStyle/>
          <a:p>
            <a:r>
              <a:rPr lang="it-GB" dirty="0">
                <a:effectLst/>
                <a:latin typeface="Calibri" panose="020F0502020204030204" pitchFamily="34" charset="0"/>
                <a:ea typeface="Times New Roman" panose="02020603050405020304" pitchFamily="18" charset="0"/>
                <a:cs typeface="Calibri" panose="020F0502020204030204" pitchFamily="34" charset="0"/>
              </a:rPr>
              <a:t>§ 22)      if Articles 24 and 32 of the GDPR [mean] that unauthorised disclosure of personal data or unauthorised access to those data by a ‘third party…are sufficient, in themselves, for it to be held that the technical and organisational measures implemented by the controller in question were not ‘appropriate’, within the meaning of Articles 24 and 32.</a:t>
            </a:r>
          </a:p>
          <a:p>
            <a:r>
              <a:rPr lang="it-GB" dirty="0">
                <a:latin typeface="Calibri" panose="020F0502020204030204" pitchFamily="34" charset="0"/>
                <a:ea typeface="Times New Roman" panose="02020603050405020304" pitchFamily="18" charset="0"/>
                <a:cs typeface="Calibri" panose="020F0502020204030204" pitchFamily="34" charset="0"/>
              </a:rPr>
              <a:t>§40)</a:t>
            </a:r>
            <a:r>
              <a:rPr lang="it-GB" dirty="0">
                <a:effectLst/>
                <a:latin typeface="Calibri" panose="020F0502020204030204" pitchFamily="34" charset="0"/>
                <a:ea typeface="Times New Roman" panose="02020603050405020304" pitchFamily="18" charset="0"/>
                <a:cs typeface="Calibri" panose="020F0502020204030204" pitchFamily="34" charset="0"/>
              </a:rPr>
              <a:t> if Article 32 of the GDPR [means] that the appropriateness of the technical and organisational measures implemented by the controller, under that article, must be assessed by the national courts in a concrete manner, in particular by taking into account the risks associated with the processing concerned.</a:t>
            </a:r>
          </a:p>
          <a:p>
            <a:endParaRPr lang="it-GB" dirty="0">
              <a:latin typeface="Calibri" panose="020F0502020204030204" pitchFamily="34" charset="0"/>
              <a:cs typeface="Calibri" panose="020F0502020204030204" pitchFamily="34" charset="0"/>
            </a:endParaRPr>
          </a:p>
        </p:txBody>
      </p:sp>
      <p:sp>
        <p:nvSpPr>
          <p:cNvPr id="4" name="Segnaposto testo 3">
            <a:extLst>
              <a:ext uri="{FF2B5EF4-FFF2-40B4-BE49-F238E27FC236}">
                <a16:creationId xmlns:a16="http://schemas.microsoft.com/office/drawing/2014/main" id="{49FEF537-4BB1-D585-0332-B3980834D95F}"/>
              </a:ext>
            </a:extLst>
          </p:cNvPr>
          <p:cNvSpPr>
            <a:spLocks noGrp="1"/>
          </p:cNvSpPr>
          <p:nvPr>
            <p:ph type="body" sz="quarter" idx="11"/>
          </p:nvPr>
        </p:nvSpPr>
        <p:spPr/>
        <p:txBody>
          <a:bodyPr/>
          <a:lstStyle/>
          <a:p>
            <a:endParaRPr lang="it-GB" dirty="0"/>
          </a:p>
        </p:txBody>
      </p:sp>
      <p:sp>
        <p:nvSpPr>
          <p:cNvPr id="5" name="CasellaDiTesto 4">
            <a:extLst>
              <a:ext uri="{FF2B5EF4-FFF2-40B4-BE49-F238E27FC236}">
                <a16:creationId xmlns:a16="http://schemas.microsoft.com/office/drawing/2014/main" id="{B08236DD-F0DC-CA7D-941E-FF92BEB72D96}"/>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Tree>
    <p:extLst>
      <p:ext uri="{BB962C8B-B14F-4D97-AF65-F5344CB8AC3E}">
        <p14:creationId xmlns:p14="http://schemas.microsoft.com/office/powerpoint/2010/main" val="1779272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877A98-499B-BBDA-404A-98EC1522C390}"/>
              </a:ext>
            </a:extLst>
          </p:cNvPr>
          <p:cNvSpPr>
            <a:spLocks noGrp="1"/>
          </p:cNvSpPr>
          <p:nvPr>
            <p:ph type="title"/>
          </p:nvPr>
        </p:nvSpPr>
        <p:spPr/>
        <p:txBody>
          <a:bodyPr/>
          <a:lstStyle/>
          <a:p>
            <a:r>
              <a:rPr lang="it-GB" dirty="0"/>
              <a:t>Question 3</a:t>
            </a:r>
          </a:p>
        </p:txBody>
      </p:sp>
      <p:sp>
        <p:nvSpPr>
          <p:cNvPr id="3" name="Segnaposto testo 2">
            <a:extLst>
              <a:ext uri="{FF2B5EF4-FFF2-40B4-BE49-F238E27FC236}">
                <a16:creationId xmlns:a16="http://schemas.microsoft.com/office/drawing/2014/main" id="{8FB68459-C3F6-2D30-0A21-1A9957F96E0A}"/>
              </a:ext>
            </a:extLst>
          </p:cNvPr>
          <p:cNvSpPr>
            <a:spLocks noGrp="1"/>
          </p:cNvSpPr>
          <p:nvPr>
            <p:ph type="body" sz="quarter" idx="10"/>
          </p:nvPr>
        </p:nvSpPr>
        <p:spPr>
          <a:xfrm>
            <a:off x="821531" y="1223814"/>
            <a:ext cx="7500938" cy="3030141"/>
          </a:xfrm>
        </p:spPr>
        <p:txBody>
          <a:bodyPr/>
          <a:lstStyle/>
          <a:p>
            <a:r>
              <a:rPr lang="it-GB" dirty="0">
                <a:effectLst/>
                <a:latin typeface="Calibri" panose="020F0502020204030204" pitchFamily="34" charset="0"/>
                <a:ea typeface="Times New Roman" panose="02020603050405020304" pitchFamily="18" charset="0"/>
                <a:cs typeface="Calibri" panose="020F0502020204030204" pitchFamily="34" charset="0"/>
              </a:rPr>
              <a:t>§48)      if the principle of accountability of the controller [Articles 5(2) +  24 GDPR] [means] that, in an action for damages under Article 82 [GDPR], the controller in question bears the burden of proving that the security measures implemented by it are appropriate under Article 32 [GDPR].</a:t>
            </a:r>
          </a:p>
          <a:p>
            <a:r>
              <a:rPr lang="it-GB" dirty="0">
                <a:effectLst/>
                <a:latin typeface="Calibri" panose="020F0502020204030204" pitchFamily="34" charset="0"/>
                <a:ea typeface="Times New Roman" panose="02020603050405020304" pitchFamily="18" charset="0"/>
                <a:cs typeface="Calibri" panose="020F0502020204030204" pitchFamily="34" charset="0"/>
              </a:rPr>
              <a:t>§ </a:t>
            </a:r>
            <a:r>
              <a:rPr lang="it-IT" dirty="0">
                <a:effectLst/>
                <a:latin typeface="Calibri" panose="020F0502020204030204" pitchFamily="34" charset="0"/>
                <a:cs typeface="Calibri" panose="020F0502020204030204" pitchFamily="34" charset="0"/>
              </a:rPr>
              <a:t>58) </a:t>
            </a:r>
            <a:r>
              <a:rPr lang="it-IT" dirty="0" err="1">
                <a:effectLst/>
                <a:latin typeface="Calibri" panose="020F0502020204030204" pitchFamily="34" charset="0"/>
                <a:cs typeface="Calibri" panose="020F0502020204030204" pitchFamily="34" charset="0"/>
              </a:rPr>
              <a:t>if</a:t>
            </a:r>
            <a:r>
              <a:rPr lang="it-IT" dirty="0">
                <a:effectLst/>
                <a:latin typeface="Calibri" panose="020F0502020204030204" pitchFamily="34" charset="0"/>
                <a:cs typeface="Calibri" panose="020F0502020204030204" pitchFamily="34" charset="0"/>
              </a:rPr>
              <a:t> </a:t>
            </a:r>
            <a:r>
              <a:rPr lang="it-IT" dirty="0" err="1">
                <a:effectLst/>
                <a:latin typeface="Calibri" panose="020F0502020204030204" pitchFamily="34" charset="0"/>
                <a:cs typeface="Calibri" panose="020F0502020204030204" pitchFamily="34" charset="0"/>
              </a:rPr>
              <a:t>Article</a:t>
            </a:r>
            <a:r>
              <a:rPr lang="it-IT" dirty="0">
                <a:effectLst/>
                <a:latin typeface="Calibri" panose="020F0502020204030204" pitchFamily="34" charset="0"/>
                <a:cs typeface="Calibri" panose="020F0502020204030204" pitchFamily="34" charset="0"/>
              </a:rPr>
              <a:t> 32 of the GDPR [</a:t>
            </a:r>
            <a:r>
              <a:rPr lang="it-IT" dirty="0" err="1">
                <a:effectLst/>
                <a:latin typeface="Calibri" panose="020F0502020204030204" pitchFamily="34" charset="0"/>
                <a:cs typeface="Calibri" panose="020F0502020204030204" pitchFamily="34" charset="0"/>
              </a:rPr>
              <a:t>means</a:t>
            </a:r>
            <a:r>
              <a:rPr lang="it-IT" dirty="0">
                <a:effectLst/>
                <a:latin typeface="Calibri" panose="020F0502020204030204" pitchFamily="34" charset="0"/>
                <a:cs typeface="Calibri" panose="020F0502020204030204" pitchFamily="34" charset="0"/>
              </a:rPr>
              <a:t>] </a:t>
            </a:r>
            <a:r>
              <a:rPr lang="it-IT" dirty="0" err="1">
                <a:effectLst/>
                <a:latin typeface="Calibri" panose="020F0502020204030204" pitchFamily="34" charset="0"/>
                <a:cs typeface="Calibri" panose="020F0502020204030204" pitchFamily="34" charset="0"/>
              </a:rPr>
              <a:t>that</a:t>
            </a:r>
            <a:r>
              <a:rPr lang="it-IT" dirty="0">
                <a:effectLst/>
                <a:latin typeface="Calibri" panose="020F0502020204030204" pitchFamily="34" charset="0"/>
                <a:cs typeface="Calibri" panose="020F0502020204030204" pitchFamily="34" charset="0"/>
              </a:rPr>
              <a:t>, in order to </a:t>
            </a:r>
            <a:r>
              <a:rPr lang="it-IT" dirty="0" err="1">
                <a:effectLst/>
                <a:latin typeface="Calibri" panose="020F0502020204030204" pitchFamily="34" charset="0"/>
                <a:cs typeface="Calibri" panose="020F0502020204030204" pitchFamily="34" charset="0"/>
              </a:rPr>
              <a:t>assess</a:t>
            </a:r>
            <a:r>
              <a:rPr lang="it-IT" dirty="0">
                <a:effectLst/>
                <a:latin typeface="Calibri" panose="020F0502020204030204" pitchFamily="34" charset="0"/>
                <a:cs typeface="Calibri" panose="020F0502020204030204" pitchFamily="34" charset="0"/>
              </a:rPr>
              <a:t> the </a:t>
            </a:r>
            <a:r>
              <a:rPr lang="it-IT" dirty="0" err="1">
                <a:effectLst/>
                <a:latin typeface="Calibri" panose="020F0502020204030204" pitchFamily="34" charset="0"/>
                <a:cs typeface="Calibri" panose="020F0502020204030204" pitchFamily="34" charset="0"/>
              </a:rPr>
              <a:t>appropriateness</a:t>
            </a:r>
            <a:r>
              <a:rPr lang="it-IT" dirty="0">
                <a:effectLst/>
                <a:latin typeface="Calibri" panose="020F0502020204030204" pitchFamily="34" charset="0"/>
                <a:cs typeface="Calibri" panose="020F0502020204030204" pitchFamily="34" charset="0"/>
              </a:rPr>
              <a:t> of the security </a:t>
            </a:r>
            <a:r>
              <a:rPr lang="it-IT" dirty="0" err="1">
                <a:effectLst/>
                <a:latin typeface="Calibri" panose="020F0502020204030204" pitchFamily="34" charset="0"/>
                <a:cs typeface="Calibri" panose="020F0502020204030204" pitchFamily="34" charset="0"/>
              </a:rPr>
              <a:t>measures</a:t>
            </a:r>
            <a:r>
              <a:rPr lang="it-IT" dirty="0">
                <a:effectLst/>
                <a:latin typeface="Calibri" panose="020F0502020204030204" pitchFamily="34" charset="0"/>
                <a:cs typeface="Calibri" panose="020F0502020204030204" pitchFamily="34" charset="0"/>
              </a:rPr>
              <a:t> </a:t>
            </a:r>
            <a:r>
              <a:rPr lang="it-IT" dirty="0" err="1">
                <a:effectLst/>
                <a:latin typeface="Calibri" panose="020F0502020204030204" pitchFamily="34" charset="0"/>
                <a:cs typeface="Calibri" panose="020F0502020204030204" pitchFamily="34" charset="0"/>
              </a:rPr>
              <a:t>implemented</a:t>
            </a:r>
            <a:r>
              <a:rPr lang="it-IT" dirty="0">
                <a:effectLst/>
                <a:latin typeface="Calibri" panose="020F0502020204030204" pitchFamily="34" charset="0"/>
                <a:cs typeface="Calibri" panose="020F0502020204030204" pitchFamily="34" charset="0"/>
              </a:rPr>
              <a:t> by the controller under </a:t>
            </a:r>
            <a:r>
              <a:rPr lang="it-IT" dirty="0" err="1">
                <a:effectLst/>
                <a:latin typeface="Calibri" panose="020F0502020204030204" pitchFamily="34" charset="0"/>
                <a:cs typeface="Calibri" panose="020F0502020204030204" pitchFamily="34" charset="0"/>
              </a:rPr>
              <a:t>that</a:t>
            </a:r>
            <a:r>
              <a:rPr lang="it-IT" dirty="0">
                <a:effectLst/>
                <a:latin typeface="Calibri" panose="020F0502020204030204" pitchFamily="34" charset="0"/>
                <a:cs typeface="Calibri" panose="020F0502020204030204" pitchFamily="34" charset="0"/>
              </a:rPr>
              <a:t> </a:t>
            </a:r>
            <a:r>
              <a:rPr lang="it-IT" dirty="0" err="1">
                <a:effectLst/>
                <a:latin typeface="Calibri" panose="020F0502020204030204" pitchFamily="34" charset="0"/>
                <a:cs typeface="Calibri" panose="020F0502020204030204" pitchFamily="34" charset="0"/>
              </a:rPr>
              <a:t>article</a:t>
            </a:r>
            <a:r>
              <a:rPr lang="it-IT" dirty="0">
                <a:effectLst/>
                <a:latin typeface="Calibri" panose="020F0502020204030204" pitchFamily="34" charset="0"/>
                <a:cs typeface="Calibri" panose="020F0502020204030204" pitchFamily="34" charset="0"/>
              </a:rPr>
              <a:t>, an </a:t>
            </a:r>
            <a:r>
              <a:rPr lang="it-IT" dirty="0" err="1">
                <a:effectLst/>
                <a:latin typeface="Calibri" panose="020F0502020204030204" pitchFamily="34" charset="0"/>
                <a:cs typeface="Calibri" panose="020F0502020204030204" pitchFamily="34" charset="0"/>
              </a:rPr>
              <a:t>expert’s</a:t>
            </a:r>
            <a:r>
              <a:rPr lang="it-IT" dirty="0">
                <a:effectLst/>
                <a:latin typeface="Calibri" panose="020F0502020204030204" pitchFamily="34" charset="0"/>
                <a:cs typeface="Calibri" panose="020F0502020204030204" pitchFamily="34" charset="0"/>
              </a:rPr>
              <a:t> report </a:t>
            </a:r>
            <a:r>
              <a:rPr lang="it-IT" dirty="0" err="1">
                <a:effectLst/>
                <a:latin typeface="Calibri" panose="020F0502020204030204" pitchFamily="34" charset="0"/>
                <a:cs typeface="Calibri" panose="020F0502020204030204" pitchFamily="34" charset="0"/>
              </a:rPr>
              <a:t>constitutes</a:t>
            </a:r>
            <a:r>
              <a:rPr lang="it-IT" dirty="0">
                <a:effectLst/>
                <a:latin typeface="Calibri" panose="020F0502020204030204" pitchFamily="34" charset="0"/>
                <a:cs typeface="Calibri" panose="020F0502020204030204" pitchFamily="34" charset="0"/>
              </a:rPr>
              <a:t> a </a:t>
            </a:r>
            <a:r>
              <a:rPr lang="it-IT" dirty="0" err="1">
                <a:effectLst/>
                <a:latin typeface="Calibri" panose="020F0502020204030204" pitchFamily="34" charset="0"/>
                <a:cs typeface="Calibri" panose="020F0502020204030204" pitchFamily="34" charset="0"/>
              </a:rPr>
              <a:t>necessary</a:t>
            </a:r>
            <a:r>
              <a:rPr lang="it-IT" dirty="0">
                <a:effectLst/>
                <a:latin typeface="Calibri" panose="020F0502020204030204" pitchFamily="34" charset="0"/>
                <a:cs typeface="Calibri" panose="020F0502020204030204" pitchFamily="34" charset="0"/>
              </a:rPr>
              <a:t> and </a:t>
            </a:r>
            <a:r>
              <a:rPr lang="it-IT" dirty="0" err="1">
                <a:effectLst/>
                <a:latin typeface="Calibri" panose="020F0502020204030204" pitchFamily="34" charset="0"/>
                <a:cs typeface="Calibri" panose="020F0502020204030204" pitchFamily="34" charset="0"/>
              </a:rPr>
              <a:t>sufficient</a:t>
            </a:r>
            <a:r>
              <a:rPr lang="it-IT" dirty="0">
                <a:effectLst/>
                <a:latin typeface="Calibri" panose="020F0502020204030204" pitchFamily="34" charset="0"/>
                <a:cs typeface="Calibri" panose="020F0502020204030204" pitchFamily="34" charset="0"/>
              </a:rPr>
              <a:t> </a:t>
            </a:r>
            <a:r>
              <a:rPr lang="it-IT" dirty="0" err="1">
                <a:effectLst/>
                <a:latin typeface="Calibri" panose="020F0502020204030204" pitchFamily="34" charset="0"/>
                <a:cs typeface="Calibri" panose="020F0502020204030204" pitchFamily="34" charset="0"/>
              </a:rPr>
              <a:t>means</a:t>
            </a:r>
            <a:r>
              <a:rPr lang="it-IT" dirty="0">
                <a:effectLst/>
                <a:latin typeface="Calibri" panose="020F0502020204030204" pitchFamily="34" charset="0"/>
                <a:cs typeface="Calibri" panose="020F0502020204030204" pitchFamily="34" charset="0"/>
              </a:rPr>
              <a:t> of </a:t>
            </a:r>
            <a:r>
              <a:rPr lang="it-IT" dirty="0" err="1">
                <a:effectLst/>
                <a:latin typeface="Calibri" panose="020F0502020204030204" pitchFamily="34" charset="0"/>
                <a:cs typeface="Calibri" panose="020F0502020204030204" pitchFamily="34" charset="0"/>
              </a:rPr>
              <a:t>proof</a:t>
            </a:r>
            <a:r>
              <a:rPr lang="it-IT" dirty="0">
                <a:latin typeface="Calibri" panose="020F0502020204030204" pitchFamily="34" charset="0"/>
                <a:cs typeface="Calibri" panose="020F0502020204030204" pitchFamily="34" charset="0"/>
              </a:rPr>
              <a:t>.</a:t>
            </a:r>
            <a:endParaRPr lang="it-GB" b="0" dirty="0">
              <a:latin typeface="Calibri" panose="020F0502020204030204" pitchFamily="34" charset="0"/>
              <a:cs typeface="Calibri" panose="020F0502020204030204" pitchFamily="34" charset="0"/>
            </a:endParaRPr>
          </a:p>
          <a:p>
            <a:endParaRPr lang="it-GB" sz="1700" dirty="0">
              <a:latin typeface="Calibri" panose="020F0502020204030204" pitchFamily="34" charset="0"/>
              <a:cs typeface="Calibri" panose="020F0502020204030204" pitchFamily="34" charset="0"/>
            </a:endParaRPr>
          </a:p>
        </p:txBody>
      </p:sp>
      <p:sp>
        <p:nvSpPr>
          <p:cNvPr id="4" name="Segnaposto testo 3">
            <a:extLst>
              <a:ext uri="{FF2B5EF4-FFF2-40B4-BE49-F238E27FC236}">
                <a16:creationId xmlns:a16="http://schemas.microsoft.com/office/drawing/2014/main" id="{1B1DF6E6-0180-24D1-4221-C000CF7726B7}"/>
              </a:ext>
            </a:extLst>
          </p:cNvPr>
          <p:cNvSpPr>
            <a:spLocks noGrp="1"/>
          </p:cNvSpPr>
          <p:nvPr>
            <p:ph type="body" sz="quarter" idx="11"/>
          </p:nvPr>
        </p:nvSpPr>
        <p:spPr/>
        <p:txBody>
          <a:bodyPr/>
          <a:lstStyle/>
          <a:p>
            <a:endParaRPr lang="it-GB"/>
          </a:p>
        </p:txBody>
      </p:sp>
      <p:sp>
        <p:nvSpPr>
          <p:cNvPr id="5" name="CasellaDiTesto 4">
            <a:extLst>
              <a:ext uri="{FF2B5EF4-FFF2-40B4-BE49-F238E27FC236}">
                <a16:creationId xmlns:a16="http://schemas.microsoft.com/office/drawing/2014/main" id="{D445892C-F68B-AEA3-61CA-4F2DCC0943E6}"/>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
        <p:nvSpPr>
          <p:cNvPr id="7" name="CasellaDiTesto 6">
            <a:extLst>
              <a:ext uri="{FF2B5EF4-FFF2-40B4-BE49-F238E27FC236}">
                <a16:creationId xmlns:a16="http://schemas.microsoft.com/office/drawing/2014/main" id="{29A4CA0F-3F31-43E9-3DF1-BB2761376823}"/>
              </a:ext>
            </a:extLst>
          </p:cNvPr>
          <p:cNvSpPr txBox="1"/>
          <p:nvPr/>
        </p:nvSpPr>
        <p:spPr>
          <a:xfrm>
            <a:off x="6453050" y="148046"/>
            <a:ext cx="1532709" cy="369332"/>
          </a:xfrm>
          <a:prstGeom prst="rect">
            <a:avLst/>
          </a:prstGeom>
          <a:noFill/>
        </p:spPr>
        <p:txBody>
          <a:bodyPr wrap="square" rtlCol="0">
            <a:spAutoFit/>
          </a:bodyPr>
          <a:lstStyle/>
          <a:p>
            <a:r>
              <a:rPr lang="it-GB" dirty="0"/>
              <a:t>BONUS SLIDE</a:t>
            </a:r>
          </a:p>
        </p:txBody>
      </p:sp>
    </p:spTree>
    <p:extLst>
      <p:ext uri="{BB962C8B-B14F-4D97-AF65-F5344CB8AC3E}">
        <p14:creationId xmlns:p14="http://schemas.microsoft.com/office/powerpoint/2010/main" val="1971570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877A98-499B-BBDA-404A-98EC1522C390}"/>
              </a:ext>
            </a:extLst>
          </p:cNvPr>
          <p:cNvSpPr>
            <a:spLocks noGrp="1"/>
          </p:cNvSpPr>
          <p:nvPr>
            <p:ph type="title"/>
          </p:nvPr>
        </p:nvSpPr>
        <p:spPr/>
        <p:txBody>
          <a:bodyPr/>
          <a:lstStyle/>
          <a:p>
            <a:r>
              <a:rPr lang="it-GB" dirty="0"/>
              <a:t>Questions 4 and 5</a:t>
            </a:r>
          </a:p>
        </p:txBody>
      </p:sp>
      <p:sp>
        <p:nvSpPr>
          <p:cNvPr id="3" name="Segnaposto testo 2">
            <a:extLst>
              <a:ext uri="{FF2B5EF4-FFF2-40B4-BE49-F238E27FC236}">
                <a16:creationId xmlns:a16="http://schemas.microsoft.com/office/drawing/2014/main" id="{8FB68459-C3F6-2D30-0A21-1A9957F96E0A}"/>
              </a:ext>
            </a:extLst>
          </p:cNvPr>
          <p:cNvSpPr>
            <a:spLocks noGrp="1"/>
          </p:cNvSpPr>
          <p:nvPr>
            <p:ph type="body" sz="quarter" idx="10"/>
          </p:nvPr>
        </p:nvSpPr>
        <p:spPr>
          <a:xfrm>
            <a:off x="821531" y="1223814"/>
            <a:ext cx="7500938" cy="3030141"/>
          </a:xfrm>
        </p:spPr>
        <p:txBody>
          <a:bodyPr/>
          <a:lstStyle/>
          <a:p>
            <a:r>
              <a:rPr lang="it-GB" dirty="0">
                <a:effectLst/>
                <a:latin typeface="Calibri" panose="020F0502020204030204" pitchFamily="34" charset="0"/>
                <a:ea typeface="Times New Roman" panose="02020603050405020304" pitchFamily="18" charset="0"/>
                <a:cs typeface="Calibri" panose="020F0502020204030204" pitchFamily="34" charset="0"/>
              </a:rPr>
              <a:t>§ 65)      if Article 82(3) of the GDPR [means] that the controller is exempt from its obligation to pay compensation for the damage suffered by a data subject, under Article 82(1) and (2) [GDPR], solely because that damage is a result of unauthorised disclosure of, or access to, personal data by a ‘third party’, within the meaning of Article 4(10) [GDPR].</a:t>
            </a:r>
          </a:p>
          <a:p>
            <a:r>
              <a:rPr lang="it-GB" dirty="0">
                <a:effectLst/>
                <a:latin typeface="Times New Roman" panose="02020603050405020304" pitchFamily="18" charset="0"/>
                <a:ea typeface="Times New Roman" panose="02020603050405020304" pitchFamily="18" charset="0"/>
              </a:rPr>
              <a:t>§75 </a:t>
            </a:r>
            <a:r>
              <a:rPr lang="it-GB" dirty="0">
                <a:latin typeface="Calibri" panose="020F0502020204030204" pitchFamily="34" charset="0"/>
                <a:cs typeface="Calibri" panose="020F0502020204030204" pitchFamily="34" charset="0"/>
              </a:rPr>
              <a:t>if Article 82(1) of the GDPR [means] that the fear experienced by a data subject with regard to a possible misuse of his or her personal data by third parties as a result of an infringement of that regulation is capable, in itself, of constituting ‘non-material damage’ within the meaning of that provision.</a:t>
            </a:r>
          </a:p>
          <a:p>
            <a:endParaRPr lang="it-GB" b="0" dirty="0"/>
          </a:p>
          <a:p>
            <a:endParaRPr lang="it-GB" sz="1700" dirty="0">
              <a:latin typeface="Calibri" panose="020F0502020204030204" pitchFamily="34" charset="0"/>
              <a:cs typeface="Calibri" panose="020F0502020204030204" pitchFamily="34" charset="0"/>
            </a:endParaRPr>
          </a:p>
        </p:txBody>
      </p:sp>
      <p:sp>
        <p:nvSpPr>
          <p:cNvPr id="4" name="Segnaposto testo 3">
            <a:extLst>
              <a:ext uri="{FF2B5EF4-FFF2-40B4-BE49-F238E27FC236}">
                <a16:creationId xmlns:a16="http://schemas.microsoft.com/office/drawing/2014/main" id="{1B1DF6E6-0180-24D1-4221-C000CF7726B7}"/>
              </a:ext>
            </a:extLst>
          </p:cNvPr>
          <p:cNvSpPr>
            <a:spLocks noGrp="1"/>
          </p:cNvSpPr>
          <p:nvPr>
            <p:ph type="body" sz="quarter" idx="11"/>
          </p:nvPr>
        </p:nvSpPr>
        <p:spPr/>
        <p:txBody>
          <a:bodyPr/>
          <a:lstStyle/>
          <a:p>
            <a:endParaRPr lang="it-GB"/>
          </a:p>
        </p:txBody>
      </p:sp>
      <p:sp>
        <p:nvSpPr>
          <p:cNvPr id="5" name="CasellaDiTesto 4">
            <a:extLst>
              <a:ext uri="{FF2B5EF4-FFF2-40B4-BE49-F238E27FC236}">
                <a16:creationId xmlns:a16="http://schemas.microsoft.com/office/drawing/2014/main" id="{D445892C-F68B-AEA3-61CA-4F2DCC0943E6}"/>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
        <p:nvSpPr>
          <p:cNvPr id="6" name="CasellaDiTesto 5">
            <a:extLst>
              <a:ext uri="{FF2B5EF4-FFF2-40B4-BE49-F238E27FC236}">
                <a16:creationId xmlns:a16="http://schemas.microsoft.com/office/drawing/2014/main" id="{AA54FF82-F4FF-84DF-55A0-ADD25A3EF49F}"/>
              </a:ext>
            </a:extLst>
          </p:cNvPr>
          <p:cNvSpPr txBox="1"/>
          <p:nvPr/>
        </p:nvSpPr>
        <p:spPr>
          <a:xfrm>
            <a:off x="6453050" y="148046"/>
            <a:ext cx="1532709" cy="369332"/>
          </a:xfrm>
          <a:prstGeom prst="rect">
            <a:avLst/>
          </a:prstGeom>
          <a:noFill/>
        </p:spPr>
        <p:txBody>
          <a:bodyPr wrap="square" rtlCol="0">
            <a:spAutoFit/>
          </a:bodyPr>
          <a:lstStyle/>
          <a:p>
            <a:r>
              <a:rPr lang="it-GB" dirty="0"/>
              <a:t>BONUS SLIDE</a:t>
            </a:r>
          </a:p>
        </p:txBody>
      </p:sp>
    </p:spTree>
    <p:extLst>
      <p:ext uri="{BB962C8B-B14F-4D97-AF65-F5344CB8AC3E}">
        <p14:creationId xmlns:p14="http://schemas.microsoft.com/office/powerpoint/2010/main" val="113396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99B2DE2-7C9F-5A23-58C0-9794806D7E47}"/>
              </a:ext>
            </a:extLst>
          </p:cNvPr>
          <p:cNvSpPr>
            <a:spLocks noGrp="1"/>
          </p:cNvSpPr>
          <p:nvPr>
            <p:ph type="title"/>
          </p:nvPr>
        </p:nvSpPr>
        <p:spPr/>
        <p:txBody>
          <a:bodyPr/>
          <a:lstStyle/>
          <a:p>
            <a:r>
              <a:rPr lang="it-GB" dirty="0"/>
              <a:t>How to read a case</a:t>
            </a:r>
          </a:p>
        </p:txBody>
      </p:sp>
      <p:sp>
        <p:nvSpPr>
          <p:cNvPr id="6" name="Segnaposto testo 5">
            <a:extLst>
              <a:ext uri="{FF2B5EF4-FFF2-40B4-BE49-F238E27FC236}">
                <a16:creationId xmlns:a16="http://schemas.microsoft.com/office/drawing/2014/main" id="{81A09F40-B980-D716-6233-BE41A6618E3F}"/>
              </a:ext>
            </a:extLst>
          </p:cNvPr>
          <p:cNvSpPr>
            <a:spLocks noGrp="1"/>
          </p:cNvSpPr>
          <p:nvPr>
            <p:ph type="body" sz="quarter" idx="10"/>
          </p:nvPr>
        </p:nvSpPr>
        <p:spPr>
          <a:xfrm>
            <a:off x="365022" y="1254862"/>
            <a:ext cx="4214133" cy="2979964"/>
          </a:xfrm>
        </p:spPr>
        <p:txBody>
          <a:bodyPr/>
          <a:lstStyle/>
          <a:p>
            <a:r>
              <a:rPr lang="it-GB" sz="1800" dirty="0">
                <a:effectLst/>
                <a:latin typeface="Calibri" panose="020F0502020204030204" pitchFamily="34" charset="0"/>
                <a:ea typeface="Calibri" panose="020F0502020204030204" pitchFamily="34" charset="0"/>
                <a:cs typeface="Times New Roman" panose="02020603050405020304" pitchFamily="18" charset="0"/>
              </a:rPr>
              <a:t>HOW TO READ A CASE</a:t>
            </a:r>
          </a:p>
          <a:p>
            <a:pPr marL="285750" indent="-285750">
              <a:buFont typeface="Arial" panose="020B0604020202020204" pitchFamily="34" charset="0"/>
              <a:buChar char="•"/>
            </a:pPr>
            <a:r>
              <a:rPr lang="it-GB" sz="1800" dirty="0">
                <a:effectLst/>
                <a:latin typeface="Calibri" panose="020F0502020204030204" pitchFamily="34" charset="0"/>
                <a:ea typeface="Calibri" panose="020F0502020204030204" pitchFamily="34" charset="0"/>
                <a:cs typeface="Times New Roman" panose="02020603050405020304" pitchFamily="18" charset="0"/>
              </a:rPr>
              <a:t>Understand what law the case is about</a:t>
            </a:r>
          </a:p>
          <a:p>
            <a:pPr marL="285750" indent="-285750">
              <a:buFont typeface="Arial" panose="020B0604020202020204" pitchFamily="34" charset="0"/>
              <a:buChar char="•"/>
            </a:pPr>
            <a:r>
              <a:rPr lang="it-GB" sz="1800" dirty="0">
                <a:latin typeface="Calibri" panose="020F0502020204030204" pitchFamily="34" charset="0"/>
                <a:ea typeface="Calibri" panose="020F0502020204030204" pitchFamily="34" charset="0"/>
                <a:cs typeface="Times New Roman" panose="02020603050405020304" pitchFamily="18" charset="0"/>
              </a:rPr>
              <a:t>Understand what</a:t>
            </a:r>
            <a:r>
              <a:rPr lang="it-GB" sz="1800" dirty="0">
                <a:effectLst/>
                <a:latin typeface="Calibri" panose="020F0502020204030204" pitchFamily="34" charset="0"/>
                <a:ea typeface="Calibri" panose="020F0502020204030204" pitchFamily="34" charset="0"/>
                <a:cs typeface="Times New Roman" panose="02020603050405020304" pitchFamily="18" charset="0"/>
              </a:rPr>
              <a:t> the referring court is asking</a:t>
            </a:r>
          </a:p>
          <a:p>
            <a:pPr marL="285750" indent="-285750">
              <a:buFont typeface="Arial" panose="020B0604020202020204" pitchFamily="34" charset="0"/>
              <a:buChar char="•"/>
            </a:pPr>
            <a:r>
              <a:rPr lang="it-GB" sz="1800" dirty="0">
                <a:effectLst/>
                <a:latin typeface="Calibri" panose="020F0502020204030204" pitchFamily="34" charset="0"/>
                <a:ea typeface="Calibri" panose="020F0502020204030204" pitchFamily="34" charset="0"/>
                <a:cs typeface="Times New Roman" panose="02020603050405020304" pitchFamily="18" charset="0"/>
              </a:rPr>
              <a:t>Understand how the CJEU answers the question asked </a:t>
            </a:r>
          </a:p>
          <a:p>
            <a:pPr marL="285750" indent="-285750">
              <a:buFont typeface="Arial" panose="020B0604020202020204" pitchFamily="34" charset="0"/>
              <a:buChar char="•"/>
            </a:pPr>
            <a:r>
              <a:rPr lang="it-GB" sz="1800" dirty="0">
                <a:latin typeface="Calibri" panose="020F0502020204030204" pitchFamily="34" charset="0"/>
                <a:ea typeface="Calibri" panose="020F0502020204030204" pitchFamily="34" charset="0"/>
                <a:cs typeface="Times New Roman" panose="02020603050405020304" pitchFamily="18" charset="0"/>
              </a:rPr>
              <a:t>Understand the implications of the answer</a:t>
            </a:r>
            <a:endParaRPr lang="it-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GB" dirty="0"/>
          </a:p>
          <a:p>
            <a:endParaRPr lang="it-GB" dirty="0"/>
          </a:p>
        </p:txBody>
      </p:sp>
      <p:sp>
        <p:nvSpPr>
          <p:cNvPr id="7" name="Segnaposto testo 6">
            <a:extLst>
              <a:ext uri="{FF2B5EF4-FFF2-40B4-BE49-F238E27FC236}">
                <a16:creationId xmlns:a16="http://schemas.microsoft.com/office/drawing/2014/main" id="{585EEDD2-3E5F-3F5B-EDD7-47F260CEF686}"/>
              </a:ext>
            </a:extLst>
          </p:cNvPr>
          <p:cNvSpPr>
            <a:spLocks noGrp="1"/>
          </p:cNvSpPr>
          <p:nvPr>
            <p:ph type="body" sz="quarter" idx="11"/>
          </p:nvPr>
        </p:nvSpPr>
        <p:spPr>
          <a:xfrm>
            <a:off x="706210" y="697111"/>
            <a:ext cx="7500938" cy="207169"/>
          </a:xfrm>
        </p:spPr>
        <p:txBody>
          <a:bodyPr/>
          <a:lstStyle/>
          <a:p>
            <a:endParaRPr lang="it-GB" dirty="0"/>
          </a:p>
        </p:txBody>
      </p:sp>
      <p:sp>
        <p:nvSpPr>
          <p:cNvPr id="10" name="CasellaDiTesto 9">
            <a:extLst>
              <a:ext uri="{FF2B5EF4-FFF2-40B4-BE49-F238E27FC236}">
                <a16:creationId xmlns:a16="http://schemas.microsoft.com/office/drawing/2014/main" id="{E11FC723-2FD2-9D7A-165F-A0EB678CEC7C}"/>
              </a:ext>
            </a:extLst>
          </p:cNvPr>
          <p:cNvSpPr txBox="1"/>
          <p:nvPr/>
        </p:nvSpPr>
        <p:spPr>
          <a:xfrm>
            <a:off x="5784574" y="4880113"/>
            <a:ext cx="2196548" cy="246221"/>
          </a:xfrm>
          <a:prstGeom prst="rect">
            <a:avLst/>
          </a:prstGeom>
          <a:noFill/>
        </p:spPr>
        <p:txBody>
          <a:bodyPr wrap="square" rtlCol="0">
            <a:spAutoFit/>
          </a:bodyPr>
          <a:lstStyle/>
          <a:p>
            <a:r>
              <a:rPr lang="it-IT" sz="1000" dirty="0">
                <a:solidFill>
                  <a:schemeClr val="bg1"/>
                </a:solidFill>
              </a:rPr>
              <a:t>© Maria Grazia Porcedda 2024</a:t>
            </a:r>
          </a:p>
        </p:txBody>
      </p:sp>
      <p:sp>
        <p:nvSpPr>
          <p:cNvPr id="2" name="Segnaposto testo 5">
            <a:extLst>
              <a:ext uri="{FF2B5EF4-FFF2-40B4-BE49-F238E27FC236}">
                <a16:creationId xmlns:a16="http://schemas.microsoft.com/office/drawing/2014/main" id="{96D19470-A4B7-3B57-9879-7F186CF77DD5}"/>
              </a:ext>
            </a:extLst>
          </p:cNvPr>
          <p:cNvSpPr txBox="1">
            <a:spLocks/>
          </p:cNvSpPr>
          <p:nvPr/>
        </p:nvSpPr>
        <p:spPr>
          <a:xfrm>
            <a:off x="4775781" y="1254862"/>
            <a:ext cx="4214133" cy="2979964"/>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t-GB" sz="1800" dirty="0">
                <a:latin typeface="Calibri" panose="020F0502020204030204" pitchFamily="34" charset="0"/>
                <a:ea typeface="Calibri" panose="020F0502020204030204" pitchFamily="34" charset="0"/>
                <a:cs typeface="Times New Roman" panose="02020603050405020304" pitchFamily="18" charset="0"/>
              </a:rPr>
              <a:t>EXERCISE</a:t>
            </a:r>
          </a:p>
          <a:p>
            <a:r>
              <a:rPr lang="it-GB" sz="1800" dirty="0">
                <a:latin typeface="Calibri" panose="020F0502020204030204" pitchFamily="34" charset="0"/>
                <a:ea typeface="Calibri" panose="020F0502020204030204" pitchFamily="34" charset="0"/>
                <a:cs typeface="Times New Roman" panose="02020603050405020304" pitchFamily="18" charset="0"/>
              </a:rPr>
              <a:t>In groups of three, read excerpts from Q1 or Q2, then write on the BB forum </a:t>
            </a:r>
          </a:p>
          <a:p>
            <a:pPr marL="603250" lvl="1" indent="-285750">
              <a:buFont typeface="Arial" panose="020B0604020202020204" pitchFamily="34" charset="0"/>
              <a:buChar char="•"/>
            </a:pPr>
            <a:r>
              <a:rPr lang="it-IT" sz="1800" dirty="0" err="1">
                <a:latin typeface="Calibri" panose="020F0502020204030204" pitchFamily="34" charset="0"/>
                <a:ea typeface="Calibri" panose="020F0502020204030204" pitchFamily="34" charset="0"/>
                <a:cs typeface="Times New Roman" panose="02020603050405020304" pitchFamily="18" charset="0"/>
              </a:rPr>
              <a:t>What</a:t>
            </a:r>
            <a:r>
              <a:rPr lang="it-IT" sz="1800" dirty="0">
                <a:latin typeface="Calibri" panose="020F0502020204030204" pitchFamily="34" charset="0"/>
                <a:ea typeface="Calibri" panose="020F0502020204030204" pitchFamily="34" charset="0"/>
                <a:cs typeface="Times New Roman" panose="02020603050405020304" pitchFamily="18" charset="0"/>
              </a:rPr>
              <a:t> </a:t>
            </a:r>
            <a:r>
              <a:rPr lang="it-IT" sz="1800" dirty="0" err="1">
                <a:latin typeface="Calibri" panose="020F0502020204030204" pitchFamily="34" charset="0"/>
                <a:ea typeface="Calibri" panose="020F0502020204030204" pitchFamily="34" charset="0"/>
                <a:cs typeface="Times New Roman" panose="02020603050405020304" pitchFamily="18" charset="0"/>
              </a:rPr>
              <a:t>articles</a:t>
            </a:r>
            <a:r>
              <a:rPr lang="it-IT" sz="1800" dirty="0">
                <a:latin typeface="Calibri" panose="020F0502020204030204" pitchFamily="34" charset="0"/>
                <a:ea typeface="Calibri" panose="020F0502020204030204" pitchFamily="34" charset="0"/>
                <a:cs typeface="Times New Roman" panose="02020603050405020304" pitchFamily="18" charset="0"/>
              </a:rPr>
              <a:t> of the GDPR </a:t>
            </a:r>
            <a:r>
              <a:rPr lang="it-IT" sz="1800" dirty="0" err="1">
                <a:latin typeface="Calibri" panose="020F0502020204030204" pitchFamily="34" charset="0"/>
                <a:ea typeface="Calibri" panose="020F0502020204030204" pitchFamily="34" charset="0"/>
                <a:cs typeface="Times New Roman" panose="02020603050405020304" pitchFamily="18" charset="0"/>
              </a:rPr>
              <a:t>does</a:t>
            </a:r>
            <a:r>
              <a:rPr lang="it-IT" sz="1800" dirty="0">
                <a:latin typeface="Calibri" panose="020F0502020204030204" pitchFamily="34" charset="0"/>
                <a:ea typeface="Calibri" panose="020F0502020204030204" pitchFamily="34" charset="0"/>
                <a:cs typeface="Times New Roman" panose="02020603050405020304" pitchFamily="18" charset="0"/>
              </a:rPr>
              <a:t> the CJEU </a:t>
            </a:r>
            <a:r>
              <a:rPr lang="it-IT" sz="1800" dirty="0" err="1">
                <a:latin typeface="Calibri" panose="020F0502020204030204" pitchFamily="34" charset="0"/>
                <a:ea typeface="Calibri" panose="020F0502020204030204" pitchFamily="34" charset="0"/>
                <a:cs typeface="Times New Roman" panose="02020603050405020304" pitchFamily="18" charset="0"/>
              </a:rPr>
              <a:t>interpret</a:t>
            </a:r>
            <a:r>
              <a:rPr lang="it-IT" sz="1800" dirty="0">
                <a:latin typeface="Calibri" panose="020F0502020204030204" pitchFamily="34" charset="0"/>
                <a:ea typeface="Calibri" panose="020F0502020204030204" pitchFamily="34" charset="0"/>
                <a:cs typeface="Times New Roman" panose="02020603050405020304" pitchFamily="18" charset="0"/>
              </a:rPr>
              <a:t>?</a:t>
            </a:r>
          </a:p>
          <a:p>
            <a:pPr marL="603250" lvl="1" indent="-285750">
              <a:buFont typeface="Arial" panose="020B0604020202020204" pitchFamily="34" charset="0"/>
              <a:buChar char="•"/>
            </a:pPr>
            <a:r>
              <a:rPr lang="it-IT" sz="1800" dirty="0" err="1">
                <a:latin typeface="Calibri" panose="020F0502020204030204" pitchFamily="34" charset="0"/>
                <a:ea typeface="Calibri" panose="020F0502020204030204" pitchFamily="34" charset="0"/>
                <a:cs typeface="Times New Roman" panose="02020603050405020304" pitchFamily="18" charset="0"/>
              </a:rPr>
              <a:t>What</a:t>
            </a:r>
            <a:r>
              <a:rPr lang="it-IT" sz="1800" dirty="0">
                <a:latin typeface="Calibri" panose="020F0502020204030204" pitchFamily="34" charset="0"/>
                <a:ea typeface="Calibri" panose="020F0502020204030204" pitchFamily="34" charset="0"/>
                <a:cs typeface="Times New Roman" panose="02020603050405020304" pitchFamily="18" charset="0"/>
              </a:rPr>
              <a:t> </a:t>
            </a:r>
            <a:r>
              <a:rPr lang="it-IT" sz="1800" dirty="0" err="1">
                <a:latin typeface="Calibri" panose="020F0502020204030204" pitchFamily="34" charset="0"/>
                <a:ea typeface="Calibri" panose="020F0502020204030204" pitchFamily="34" charset="0"/>
                <a:cs typeface="Times New Roman" panose="02020603050405020304" pitchFamily="18" charset="0"/>
              </a:rPr>
              <a:t>is</a:t>
            </a:r>
            <a:r>
              <a:rPr lang="it-IT" sz="1800" dirty="0">
                <a:latin typeface="Calibri" panose="020F0502020204030204" pitchFamily="34" charset="0"/>
                <a:ea typeface="Calibri" panose="020F0502020204030204" pitchFamily="34" charset="0"/>
                <a:cs typeface="Times New Roman" panose="02020603050405020304" pitchFamily="18" charset="0"/>
              </a:rPr>
              <a:t> the </a:t>
            </a:r>
            <a:r>
              <a:rPr lang="it-IT" sz="1800" dirty="0" err="1">
                <a:latin typeface="Calibri" panose="020F0502020204030204" pitchFamily="34" charset="0"/>
                <a:ea typeface="Calibri" panose="020F0502020204030204" pitchFamily="34" charset="0"/>
                <a:cs typeface="Times New Roman" panose="02020603050405020304" pitchFamily="18" charset="0"/>
              </a:rPr>
              <a:t>answer</a:t>
            </a:r>
            <a:r>
              <a:rPr lang="it-IT" sz="1800" dirty="0">
                <a:latin typeface="Calibri" panose="020F0502020204030204" pitchFamily="34" charset="0"/>
                <a:ea typeface="Calibri" panose="020F0502020204030204" pitchFamily="34" charset="0"/>
                <a:cs typeface="Times New Roman" panose="02020603050405020304" pitchFamily="18" charset="0"/>
              </a:rPr>
              <a:t> in </a:t>
            </a:r>
            <a:r>
              <a:rPr lang="it-IT" sz="1800" dirty="0" err="1">
                <a:latin typeface="Calibri" panose="020F0502020204030204" pitchFamily="34" charset="0"/>
                <a:ea typeface="Calibri" panose="020F0502020204030204" pitchFamily="34" charset="0"/>
                <a:cs typeface="Times New Roman" panose="02020603050405020304" pitchFamily="18" charset="0"/>
              </a:rPr>
              <a:t>lay</a:t>
            </a:r>
            <a:r>
              <a:rPr lang="it-IT" sz="1800" dirty="0">
                <a:latin typeface="Calibri" panose="020F0502020204030204" pitchFamily="34" charset="0"/>
                <a:ea typeface="Calibri" panose="020F0502020204030204" pitchFamily="34" charset="0"/>
                <a:cs typeface="Times New Roman" panose="02020603050405020304" pitchFamily="18" charset="0"/>
              </a:rPr>
              <a:t> </a:t>
            </a:r>
            <a:r>
              <a:rPr lang="it-IT" sz="1800" dirty="0" err="1">
                <a:latin typeface="Calibri" panose="020F0502020204030204" pitchFamily="34" charset="0"/>
                <a:ea typeface="Calibri" panose="020F0502020204030204" pitchFamily="34" charset="0"/>
                <a:cs typeface="Times New Roman" panose="02020603050405020304" pitchFamily="18" charset="0"/>
              </a:rPr>
              <a:t>person’s</a:t>
            </a:r>
            <a:r>
              <a:rPr lang="it-IT" sz="1800" dirty="0">
                <a:latin typeface="Calibri" panose="020F0502020204030204" pitchFamily="34" charset="0"/>
                <a:ea typeface="Calibri" panose="020F0502020204030204" pitchFamily="34" charset="0"/>
                <a:cs typeface="Times New Roman" panose="02020603050405020304" pitchFamily="18" charset="0"/>
              </a:rPr>
              <a:t> </a:t>
            </a:r>
            <a:r>
              <a:rPr lang="it-IT" sz="1800" dirty="0" err="1">
                <a:latin typeface="Calibri" panose="020F0502020204030204" pitchFamily="34" charset="0"/>
                <a:ea typeface="Calibri" panose="020F0502020204030204" pitchFamily="34" charset="0"/>
                <a:cs typeface="Times New Roman" panose="02020603050405020304" pitchFamily="18" charset="0"/>
              </a:rPr>
              <a:t>terms</a:t>
            </a:r>
            <a:r>
              <a:rPr lang="it-IT" sz="1800" dirty="0">
                <a:latin typeface="Calibri" panose="020F0502020204030204" pitchFamily="34" charset="0"/>
                <a:ea typeface="Calibri" panose="020F0502020204030204" pitchFamily="34" charset="0"/>
                <a:cs typeface="Times New Roman" panose="02020603050405020304" pitchFamily="18" charset="0"/>
              </a:rPr>
              <a:t>? </a:t>
            </a:r>
          </a:p>
          <a:p>
            <a:pPr marL="603250" lvl="1" indent="-285750">
              <a:buFont typeface="Arial" panose="020B0604020202020204" pitchFamily="34" charset="0"/>
              <a:buChar char="•"/>
            </a:pPr>
            <a:r>
              <a:rPr lang="it-IT" sz="1800" dirty="0" err="1">
                <a:latin typeface="Calibri" panose="020F0502020204030204" pitchFamily="34" charset="0"/>
                <a:ea typeface="Calibri" panose="020F0502020204030204" pitchFamily="34" charset="0"/>
                <a:cs typeface="Times New Roman" panose="02020603050405020304" pitchFamily="18" charset="0"/>
              </a:rPr>
              <a:t>What</a:t>
            </a:r>
            <a:r>
              <a:rPr lang="it-IT" sz="1800" dirty="0">
                <a:latin typeface="Calibri" panose="020F0502020204030204" pitchFamily="34" charset="0"/>
                <a:ea typeface="Calibri" panose="020F0502020204030204" pitchFamily="34" charset="0"/>
                <a:cs typeface="Times New Roman" panose="02020603050405020304" pitchFamily="18" charset="0"/>
              </a:rPr>
              <a:t> </a:t>
            </a:r>
            <a:r>
              <a:rPr lang="it-IT" sz="1800" dirty="0" err="1">
                <a:latin typeface="Calibri" panose="020F0502020204030204" pitchFamily="34" charset="0"/>
                <a:ea typeface="Calibri" panose="020F0502020204030204" pitchFamily="34" charset="0"/>
                <a:cs typeface="Times New Roman" panose="02020603050405020304" pitchFamily="18" charset="0"/>
              </a:rPr>
              <a:t>is</a:t>
            </a:r>
            <a:r>
              <a:rPr lang="it-IT" sz="1800" dirty="0">
                <a:latin typeface="Calibri" panose="020F0502020204030204" pitchFamily="34" charset="0"/>
                <a:ea typeface="Calibri" panose="020F0502020204030204" pitchFamily="34" charset="0"/>
                <a:cs typeface="Times New Roman" panose="02020603050405020304" pitchFamily="18" charset="0"/>
              </a:rPr>
              <a:t> the </a:t>
            </a:r>
            <a:r>
              <a:rPr lang="it-IT" sz="1800" dirty="0" err="1">
                <a:latin typeface="Calibri" panose="020F0502020204030204" pitchFamily="34" charset="0"/>
                <a:ea typeface="Calibri" panose="020F0502020204030204" pitchFamily="34" charset="0"/>
                <a:cs typeface="Times New Roman" panose="02020603050405020304" pitchFamily="18" charset="0"/>
              </a:rPr>
              <a:t>implication</a:t>
            </a:r>
            <a:r>
              <a:rPr lang="it-IT" sz="18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buFont typeface="Arial" pitchFamily="34" charset="0"/>
              <a:buChar char="•"/>
            </a:pPr>
            <a:endParaRPr lang="it-GB" sz="1800" dirty="0">
              <a:latin typeface="Calibri" panose="020F0502020204030204" pitchFamily="34" charset="0"/>
              <a:ea typeface="Calibri" panose="020F0502020204030204" pitchFamily="34" charset="0"/>
              <a:cs typeface="Times New Roman" panose="02020603050405020304" pitchFamily="18" charset="0"/>
            </a:endParaRPr>
          </a:p>
          <a:p>
            <a:endParaRPr lang="it-GB" dirty="0"/>
          </a:p>
          <a:p>
            <a:endParaRPr lang="it-GB" dirty="0"/>
          </a:p>
        </p:txBody>
      </p:sp>
    </p:spTree>
    <p:extLst>
      <p:ext uri="{BB962C8B-B14F-4D97-AF65-F5344CB8AC3E}">
        <p14:creationId xmlns:p14="http://schemas.microsoft.com/office/powerpoint/2010/main" val="3470562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818AB4-7386-B548-88EC-9BE1B3415313}"/>
              </a:ext>
            </a:extLst>
          </p:cNvPr>
          <p:cNvSpPr>
            <a:spLocks noGrp="1"/>
          </p:cNvSpPr>
          <p:nvPr>
            <p:ph type="title"/>
          </p:nvPr>
        </p:nvSpPr>
        <p:spPr>
          <a:xfrm>
            <a:off x="264915" y="142660"/>
            <a:ext cx="8051209" cy="467464"/>
          </a:xfrm>
        </p:spPr>
        <p:txBody>
          <a:bodyPr/>
          <a:lstStyle/>
          <a:p>
            <a:r>
              <a:rPr lang="it-IT" dirty="0"/>
              <a:t>Appropriate </a:t>
            </a:r>
            <a:r>
              <a:rPr lang="it-IT" dirty="0" err="1"/>
              <a:t>measure</a:t>
            </a:r>
            <a:r>
              <a:rPr lang="it-IT" dirty="0"/>
              <a:t> </a:t>
            </a:r>
            <a:r>
              <a:rPr lang="it-IT" dirty="0" err="1"/>
              <a:t>tied</a:t>
            </a:r>
            <a:r>
              <a:rPr lang="it-IT" dirty="0"/>
              <a:t> to standards and state of the art</a:t>
            </a:r>
            <a:endParaRPr lang="it-IE" dirty="0"/>
          </a:p>
        </p:txBody>
      </p:sp>
      <p:sp>
        <p:nvSpPr>
          <p:cNvPr id="5" name="CasellaDiTesto 4">
            <a:extLst>
              <a:ext uri="{FF2B5EF4-FFF2-40B4-BE49-F238E27FC236}">
                <a16:creationId xmlns:a16="http://schemas.microsoft.com/office/drawing/2014/main" id="{70EEB3FD-F2A1-7A46-B272-8E6F79A53EB2}"/>
              </a:ext>
            </a:extLst>
          </p:cNvPr>
          <p:cNvSpPr txBox="1"/>
          <p:nvPr/>
        </p:nvSpPr>
        <p:spPr>
          <a:xfrm>
            <a:off x="5784574" y="4880113"/>
            <a:ext cx="2196548" cy="246221"/>
          </a:xfrm>
          <a:prstGeom prst="rect">
            <a:avLst/>
          </a:prstGeom>
          <a:noFill/>
        </p:spPr>
        <p:txBody>
          <a:bodyPr wrap="square" rtlCol="0">
            <a:spAutoFit/>
          </a:bodyPr>
          <a:lstStyle/>
          <a:p>
            <a:r>
              <a:rPr lang="it-IT" sz="1000" dirty="0">
                <a:solidFill>
                  <a:schemeClr val="bg1"/>
                </a:solidFill>
              </a:rPr>
              <a:t>© Maria Grazia Porcedda 2024</a:t>
            </a:r>
          </a:p>
        </p:txBody>
      </p:sp>
      <p:pic>
        <p:nvPicPr>
          <p:cNvPr id="3" name="Immagine 2">
            <a:extLst>
              <a:ext uri="{FF2B5EF4-FFF2-40B4-BE49-F238E27FC236}">
                <a16:creationId xmlns:a16="http://schemas.microsoft.com/office/drawing/2014/main" id="{E9970883-8534-3B4A-BE71-3A06EE6C2B80}"/>
              </a:ext>
            </a:extLst>
          </p:cNvPr>
          <p:cNvPicPr>
            <a:picLocks noChangeAspect="1"/>
          </p:cNvPicPr>
          <p:nvPr/>
        </p:nvPicPr>
        <p:blipFill>
          <a:blip r:embed="rId2"/>
          <a:stretch>
            <a:fillRect/>
          </a:stretch>
        </p:blipFill>
        <p:spPr>
          <a:xfrm>
            <a:off x="5324799" y="647404"/>
            <a:ext cx="2433247" cy="3450023"/>
          </a:xfrm>
          <a:prstGeom prst="rect">
            <a:avLst/>
          </a:prstGeom>
        </p:spPr>
      </p:pic>
      <p:pic>
        <p:nvPicPr>
          <p:cNvPr id="9" name="Immagine 8">
            <a:extLst>
              <a:ext uri="{FF2B5EF4-FFF2-40B4-BE49-F238E27FC236}">
                <a16:creationId xmlns:a16="http://schemas.microsoft.com/office/drawing/2014/main" id="{65BD18F0-464D-7C6A-B839-575C6D4FF762}"/>
              </a:ext>
            </a:extLst>
          </p:cNvPr>
          <p:cNvPicPr>
            <a:picLocks noChangeAspect="1"/>
          </p:cNvPicPr>
          <p:nvPr/>
        </p:nvPicPr>
        <p:blipFill>
          <a:blip r:embed="rId3"/>
          <a:stretch>
            <a:fillRect/>
          </a:stretch>
        </p:blipFill>
        <p:spPr>
          <a:xfrm>
            <a:off x="1036326" y="1065497"/>
            <a:ext cx="3378567" cy="3331479"/>
          </a:xfrm>
          <a:prstGeom prst="rect">
            <a:avLst/>
          </a:prstGeom>
        </p:spPr>
      </p:pic>
      <p:sp>
        <p:nvSpPr>
          <p:cNvPr id="11" name="CasellaDiTesto 10">
            <a:extLst>
              <a:ext uri="{FF2B5EF4-FFF2-40B4-BE49-F238E27FC236}">
                <a16:creationId xmlns:a16="http://schemas.microsoft.com/office/drawing/2014/main" id="{F0208BE4-FE4F-FBD1-9A71-433377155103}"/>
              </a:ext>
            </a:extLst>
          </p:cNvPr>
          <p:cNvSpPr txBox="1"/>
          <p:nvPr/>
        </p:nvSpPr>
        <p:spPr>
          <a:xfrm>
            <a:off x="-28575" y="4405443"/>
            <a:ext cx="9201150" cy="400110"/>
          </a:xfrm>
          <a:prstGeom prst="rect">
            <a:avLst/>
          </a:prstGeom>
          <a:noFill/>
        </p:spPr>
        <p:txBody>
          <a:bodyPr wrap="square">
            <a:spAutoFit/>
          </a:bodyPr>
          <a:lstStyle/>
          <a:p>
            <a:r>
              <a:rPr lang="it-IE" sz="1000" dirty="0"/>
              <a:t>Sources: </a:t>
            </a:r>
            <a:r>
              <a:rPr lang="it-IE" sz="1000" dirty="0">
                <a:hlinkClick r:id="rId4"/>
              </a:rPr>
              <a:t>https://standards.cencenelec.eu/dyn/www/f?p=CEN:110:0::::FSP_PROJECT,FSP_ORG_ID:63633,2307986&amp;cs=11F702120AA40D5CC2DD42848140B1806</a:t>
            </a:r>
            <a:r>
              <a:rPr lang="it-IE" sz="1000" dirty="0"/>
              <a:t>; </a:t>
            </a:r>
            <a:r>
              <a:rPr lang="it-IE" sz="1000" dirty="0">
                <a:hlinkClick r:id="rId5"/>
              </a:rPr>
              <a:t>https://www.enisa.europa.eu/publications/data-protection-engineering</a:t>
            </a:r>
            <a:r>
              <a:rPr lang="it-IE" sz="1000" dirty="0"/>
              <a:t> ; </a:t>
            </a:r>
            <a:r>
              <a:rPr lang="it-IT" sz="1000" dirty="0">
                <a:hlinkClick r:id="rId6"/>
              </a:rPr>
              <a:t>https://www.rfc-editor.org/rfc/rfc6973.txt</a:t>
            </a:r>
            <a:r>
              <a:rPr lang="it-IT" sz="1000" dirty="0"/>
              <a:t> </a:t>
            </a:r>
            <a:endParaRPr lang="it-IE" sz="1000" dirty="0"/>
          </a:p>
        </p:txBody>
      </p:sp>
    </p:spTree>
    <p:extLst>
      <p:ext uri="{BB962C8B-B14F-4D97-AF65-F5344CB8AC3E}">
        <p14:creationId xmlns:p14="http://schemas.microsoft.com/office/powerpoint/2010/main" val="1785516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1646EA-FDB7-7684-432C-14D37CDB4865}"/>
              </a:ext>
            </a:extLst>
          </p:cNvPr>
          <p:cNvSpPr>
            <a:spLocks noGrp="1"/>
          </p:cNvSpPr>
          <p:nvPr>
            <p:ph type="title"/>
          </p:nvPr>
        </p:nvSpPr>
        <p:spPr>
          <a:xfrm>
            <a:off x="821530" y="454606"/>
            <a:ext cx="7500939" cy="421200"/>
          </a:xfrm>
        </p:spPr>
        <p:txBody>
          <a:bodyPr/>
          <a:lstStyle/>
          <a:p>
            <a:r>
              <a:rPr lang="it-GB" dirty="0"/>
              <a:t>P</a:t>
            </a:r>
            <a:r>
              <a:rPr lang="it-IT" dirty="0"/>
              <a:t>a</a:t>
            </a:r>
            <a:r>
              <a:rPr lang="it-GB" dirty="0"/>
              <a:t>rt 1: to understand GDPR you need to understand data protection (and privacy before it)</a:t>
            </a:r>
          </a:p>
        </p:txBody>
      </p:sp>
      <p:grpSp>
        <p:nvGrpSpPr>
          <p:cNvPr id="5" name="Gruppo 4">
            <a:extLst>
              <a:ext uri="{FF2B5EF4-FFF2-40B4-BE49-F238E27FC236}">
                <a16:creationId xmlns:a16="http://schemas.microsoft.com/office/drawing/2014/main" id="{38947C95-985C-D1FE-C948-19949FE51443}"/>
              </a:ext>
            </a:extLst>
          </p:cNvPr>
          <p:cNvGrpSpPr/>
          <p:nvPr/>
        </p:nvGrpSpPr>
        <p:grpSpPr>
          <a:xfrm>
            <a:off x="4747003" y="998733"/>
            <a:ext cx="2481009" cy="3633809"/>
            <a:chOff x="778051" y="1200058"/>
            <a:chExt cx="2481009" cy="3146034"/>
          </a:xfrm>
        </p:grpSpPr>
        <p:sp>
          <p:nvSpPr>
            <p:cNvPr id="6" name="Triangolo 5">
              <a:extLst>
                <a:ext uri="{FF2B5EF4-FFF2-40B4-BE49-F238E27FC236}">
                  <a16:creationId xmlns:a16="http://schemas.microsoft.com/office/drawing/2014/main" id="{9D22EB2D-B55A-454C-81E9-F62F69590B0D}"/>
                </a:ext>
              </a:extLst>
            </p:cNvPr>
            <p:cNvSpPr/>
            <p:nvPr/>
          </p:nvSpPr>
          <p:spPr>
            <a:xfrm>
              <a:off x="1114336" y="1200058"/>
              <a:ext cx="1289094" cy="1186168"/>
            </a:xfrm>
            <a:prstGeom prst="triangl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7" name="Rettangolo 6">
              <a:extLst>
                <a:ext uri="{FF2B5EF4-FFF2-40B4-BE49-F238E27FC236}">
                  <a16:creationId xmlns:a16="http://schemas.microsoft.com/office/drawing/2014/main" id="{FB700E2B-E952-640A-B898-8932B343871B}"/>
                </a:ext>
              </a:extLst>
            </p:cNvPr>
            <p:cNvSpPr/>
            <p:nvPr/>
          </p:nvSpPr>
          <p:spPr>
            <a:xfrm>
              <a:off x="778051" y="3891421"/>
              <a:ext cx="2071808"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8" name="CasellaDiTesto 7">
              <a:extLst>
                <a:ext uri="{FF2B5EF4-FFF2-40B4-BE49-F238E27FC236}">
                  <a16:creationId xmlns:a16="http://schemas.microsoft.com/office/drawing/2014/main" id="{3A0ED00C-ECB7-DA9E-EC05-C23BDEC4DF89}"/>
                </a:ext>
              </a:extLst>
            </p:cNvPr>
            <p:cNvSpPr txBox="1"/>
            <p:nvPr/>
          </p:nvSpPr>
          <p:spPr>
            <a:xfrm>
              <a:off x="810030" y="1968283"/>
              <a:ext cx="1833383" cy="319756"/>
            </a:xfrm>
            <a:prstGeom prst="rect">
              <a:avLst/>
            </a:prstGeom>
            <a:noFill/>
          </p:spPr>
          <p:txBody>
            <a:bodyPr wrap="square" rtlCol="0">
              <a:spAutoFit/>
            </a:bodyPr>
            <a:lstStyle/>
            <a:p>
              <a:pPr algn="ctr"/>
              <a:r>
                <a:rPr lang="it-GB" dirty="0"/>
                <a:t>Charter, TFEU </a:t>
              </a:r>
            </a:p>
          </p:txBody>
        </p:sp>
        <p:sp>
          <p:nvSpPr>
            <p:cNvPr id="9" name="Rettangolo 8">
              <a:extLst>
                <a:ext uri="{FF2B5EF4-FFF2-40B4-BE49-F238E27FC236}">
                  <a16:creationId xmlns:a16="http://schemas.microsoft.com/office/drawing/2014/main" id="{59EFC48B-E011-A6E9-3047-BF5C96751661}"/>
                </a:ext>
              </a:extLst>
            </p:cNvPr>
            <p:cNvSpPr/>
            <p:nvPr/>
          </p:nvSpPr>
          <p:spPr>
            <a:xfrm>
              <a:off x="1114336" y="2376985"/>
              <a:ext cx="1296237"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0" name="CasellaDiTesto 9">
              <a:extLst>
                <a:ext uri="{FF2B5EF4-FFF2-40B4-BE49-F238E27FC236}">
                  <a16:creationId xmlns:a16="http://schemas.microsoft.com/office/drawing/2014/main" id="{82C7F3EE-A9E0-18E3-4532-0E00D77E917E}"/>
                </a:ext>
              </a:extLst>
            </p:cNvPr>
            <p:cNvSpPr txBox="1"/>
            <p:nvPr/>
          </p:nvSpPr>
          <p:spPr>
            <a:xfrm>
              <a:off x="1441586" y="2490588"/>
              <a:ext cx="760147" cy="319756"/>
            </a:xfrm>
            <a:prstGeom prst="rect">
              <a:avLst/>
            </a:prstGeom>
            <a:noFill/>
          </p:spPr>
          <p:txBody>
            <a:bodyPr wrap="square" rtlCol="0">
              <a:spAutoFit/>
            </a:bodyPr>
            <a:lstStyle/>
            <a:p>
              <a:r>
                <a:rPr lang="it-GB" b="1" dirty="0"/>
                <a:t>GDPR</a:t>
              </a:r>
            </a:p>
          </p:txBody>
        </p:sp>
        <p:sp>
          <p:nvSpPr>
            <p:cNvPr id="11" name="CasellaDiTesto 10">
              <a:extLst>
                <a:ext uri="{FF2B5EF4-FFF2-40B4-BE49-F238E27FC236}">
                  <a16:creationId xmlns:a16="http://schemas.microsoft.com/office/drawing/2014/main" id="{CB982BDA-BE5B-1B61-8633-ABBACC8E08B9}"/>
                </a:ext>
              </a:extLst>
            </p:cNvPr>
            <p:cNvSpPr txBox="1"/>
            <p:nvPr/>
          </p:nvSpPr>
          <p:spPr>
            <a:xfrm>
              <a:off x="783917" y="3959014"/>
              <a:ext cx="1997361" cy="319756"/>
            </a:xfrm>
            <a:prstGeom prst="rect">
              <a:avLst/>
            </a:prstGeom>
            <a:noFill/>
          </p:spPr>
          <p:txBody>
            <a:bodyPr wrap="square" rtlCol="0">
              <a:spAutoFit/>
            </a:bodyPr>
            <a:lstStyle/>
            <a:p>
              <a:pPr algn="ctr"/>
              <a:r>
                <a:rPr lang="it-GB" dirty="0"/>
                <a:t>Technical measures</a:t>
              </a:r>
            </a:p>
          </p:txBody>
        </p:sp>
        <p:sp>
          <p:nvSpPr>
            <p:cNvPr id="12" name="Rettangolo 11">
              <a:extLst>
                <a:ext uri="{FF2B5EF4-FFF2-40B4-BE49-F238E27FC236}">
                  <a16:creationId xmlns:a16="http://schemas.microsoft.com/office/drawing/2014/main" id="{BA9013F8-D20D-25C4-4FE6-19AED88168BF}"/>
                </a:ext>
              </a:extLst>
            </p:cNvPr>
            <p:cNvSpPr/>
            <p:nvPr/>
          </p:nvSpPr>
          <p:spPr>
            <a:xfrm>
              <a:off x="862043" y="3048259"/>
              <a:ext cx="2285649"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3" name="CasellaDiTesto 12">
              <a:extLst>
                <a:ext uri="{FF2B5EF4-FFF2-40B4-BE49-F238E27FC236}">
                  <a16:creationId xmlns:a16="http://schemas.microsoft.com/office/drawing/2014/main" id="{0E13379A-24C6-B13D-4DB2-E3E966469770}"/>
                </a:ext>
              </a:extLst>
            </p:cNvPr>
            <p:cNvSpPr txBox="1"/>
            <p:nvPr/>
          </p:nvSpPr>
          <p:spPr>
            <a:xfrm>
              <a:off x="778051" y="3007954"/>
              <a:ext cx="2481009" cy="559572"/>
            </a:xfrm>
            <a:prstGeom prst="rect">
              <a:avLst/>
            </a:prstGeom>
            <a:noFill/>
          </p:spPr>
          <p:txBody>
            <a:bodyPr wrap="square" rtlCol="0">
              <a:spAutoFit/>
            </a:bodyPr>
            <a:lstStyle/>
            <a:p>
              <a:pPr algn="ctr"/>
              <a:r>
                <a:rPr lang="it-GB" dirty="0"/>
                <a:t>National laws, international standards</a:t>
              </a:r>
            </a:p>
          </p:txBody>
        </p:sp>
      </p:grpSp>
      <p:graphicFrame>
        <p:nvGraphicFramePr>
          <p:cNvPr id="14" name="Diagramma 13">
            <a:extLst>
              <a:ext uri="{FF2B5EF4-FFF2-40B4-BE49-F238E27FC236}">
                <a16:creationId xmlns:a16="http://schemas.microsoft.com/office/drawing/2014/main" id="{5AD30FC2-3EBE-FA6F-4520-4CBCDDC5CF69}"/>
              </a:ext>
            </a:extLst>
          </p:cNvPr>
          <p:cNvGraphicFramePr/>
          <p:nvPr/>
        </p:nvGraphicFramePr>
        <p:xfrm>
          <a:off x="1149319" y="1454748"/>
          <a:ext cx="3380238" cy="313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asellaDiTesto 15">
            <a:extLst>
              <a:ext uri="{FF2B5EF4-FFF2-40B4-BE49-F238E27FC236}">
                <a16:creationId xmlns:a16="http://schemas.microsoft.com/office/drawing/2014/main" id="{51BC86FF-A5AB-4D28-33D3-38D7502D78AF}"/>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
        <p:nvSpPr>
          <p:cNvPr id="3" name="Nuvola 2">
            <a:extLst>
              <a:ext uri="{FF2B5EF4-FFF2-40B4-BE49-F238E27FC236}">
                <a16:creationId xmlns:a16="http://schemas.microsoft.com/office/drawing/2014/main" id="{3025C823-0BDE-6F99-F274-B668651F3761}"/>
              </a:ext>
            </a:extLst>
          </p:cNvPr>
          <p:cNvSpPr/>
          <p:nvPr/>
        </p:nvSpPr>
        <p:spPr>
          <a:xfrm>
            <a:off x="1055982" y="863615"/>
            <a:ext cx="1510264" cy="1167722"/>
          </a:xfrm>
          <a:prstGeom prst="cloud">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8" name="CasellaDiTesto 17">
            <a:extLst>
              <a:ext uri="{FF2B5EF4-FFF2-40B4-BE49-F238E27FC236}">
                <a16:creationId xmlns:a16="http://schemas.microsoft.com/office/drawing/2014/main" id="{3FB26BAF-BB47-D014-B70E-B675F51C685F}"/>
              </a:ext>
            </a:extLst>
          </p:cNvPr>
          <p:cNvSpPr txBox="1"/>
          <p:nvPr/>
        </p:nvSpPr>
        <p:spPr>
          <a:xfrm>
            <a:off x="1257383" y="1085444"/>
            <a:ext cx="1387216" cy="646331"/>
          </a:xfrm>
          <a:prstGeom prst="rect">
            <a:avLst/>
          </a:prstGeom>
          <a:noFill/>
        </p:spPr>
        <p:txBody>
          <a:bodyPr wrap="square" rtlCol="0">
            <a:spAutoFit/>
          </a:bodyPr>
          <a:lstStyle/>
          <a:p>
            <a:r>
              <a:rPr lang="it-IT" dirty="0">
                <a:highlight>
                  <a:srgbClr val="FFFF00"/>
                </a:highlight>
              </a:rPr>
              <a:t>M</a:t>
            </a:r>
            <a:r>
              <a:rPr lang="it-GB" dirty="0">
                <a:highlight>
                  <a:srgbClr val="FFFF00"/>
                </a:highlight>
              </a:rPr>
              <a:t>oral entitlements</a:t>
            </a:r>
          </a:p>
        </p:txBody>
      </p:sp>
      <p:sp>
        <p:nvSpPr>
          <p:cNvPr id="20" name="CasellaDiTesto 19">
            <a:extLst>
              <a:ext uri="{FF2B5EF4-FFF2-40B4-BE49-F238E27FC236}">
                <a16:creationId xmlns:a16="http://schemas.microsoft.com/office/drawing/2014/main" id="{C837D088-7290-82D5-9146-2973B96B7552}"/>
              </a:ext>
            </a:extLst>
          </p:cNvPr>
          <p:cNvSpPr txBox="1"/>
          <p:nvPr/>
        </p:nvSpPr>
        <p:spPr>
          <a:xfrm>
            <a:off x="2870552" y="1107006"/>
            <a:ext cx="1126156" cy="381419"/>
          </a:xfrm>
          <a:prstGeom prst="rect">
            <a:avLst/>
          </a:prstGeom>
          <a:noFill/>
        </p:spPr>
        <p:txBody>
          <a:bodyPr wrap="square" rtlCol="0">
            <a:spAutoFit/>
          </a:bodyPr>
          <a:lstStyle/>
          <a:p>
            <a:r>
              <a:rPr lang="it-IT" b="1" dirty="0" err="1"/>
              <a:t>P</a:t>
            </a:r>
            <a:r>
              <a:rPr lang="it-GB" b="1" dirty="0"/>
              <a:t>art 2</a:t>
            </a:r>
          </a:p>
        </p:txBody>
      </p:sp>
      <p:sp>
        <p:nvSpPr>
          <p:cNvPr id="21" name="CasellaDiTesto 20">
            <a:extLst>
              <a:ext uri="{FF2B5EF4-FFF2-40B4-BE49-F238E27FC236}">
                <a16:creationId xmlns:a16="http://schemas.microsoft.com/office/drawing/2014/main" id="{607FAFCF-ABA6-59F5-6EE9-9A88EB106A65}"/>
              </a:ext>
            </a:extLst>
          </p:cNvPr>
          <p:cNvSpPr txBox="1"/>
          <p:nvPr/>
        </p:nvSpPr>
        <p:spPr>
          <a:xfrm>
            <a:off x="6664934" y="2472850"/>
            <a:ext cx="1126156" cy="381419"/>
          </a:xfrm>
          <a:prstGeom prst="rect">
            <a:avLst/>
          </a:prstGeom>
          <a:noFill/>
        </p:spPr>
        <p:txBody>
          <a:bodyPr wrap="square" rtlCol="0">
            <a:spAutoFit/>
          </a:bodyPr>
          <a:lstStyle/>
          <a:p>
            <a:r>
              <a:rPr lang="it-IT" b="1" dirty="0" err="1"/>
              <a:t>P</a:t>
            </a:r>
            <a:r>
              <a:rPr lang="it-GB" b="1" dirty="0"/>
              <a:t>art 3</a:t>
            </a:r>
          </a:p>
        </p:txBody>
      </p:sp>
      <p:sp>
        <p:nvSpPr>
          <p:cNvPr id="22" name="CasellaDiTesto 21">
            <a:extLst>
              <a:ext uri="{FF2B5EF4-FFF2-40B4-BE49-F238E27FC236}">
                <a16:creationId xmlns:a16="http://schemas.microsoft.com/office/drawing/2014/main" id="{CDEB3BF3-17F8-714F-BC64-D0381FBEF1EF}"/>
              </a:ext>
            </a:extLst>
          </p:cNvPr>
          <p:cNvSpPr txBox="1"/>
          <p:nvPr/>
        </p:nvSpPr>
        <p:spPr>
          <a:xfrm>
            <a:off x="6918965" y="4161301"/>
            <a:ext cx="1997361" cy="369332"/>
          </a:xfrm>
          <a:prstGeom prst="rect">
            <a:avLst/>
          </a:prstGeom>
          <a:noFill/>
        </p:spPr>
        <p:txBody>
          <a:bodyPr wrap="square" rtlCol="0">
            <a:spAutoFit/>
          </a:bodyPr>
          <a:lstStyle/>
          <a:p>
            <a:r>
              <a:rPr lang="it-IT" b="1" dirty="0" err="1"/>
              <a:t>P</a:t>
            </a:r>
            <a:r>
              <a:rPr lang="it-GB" b="1" dirty="0"/>
              <a:t>art 4</a:t>
            </a:r>
          </a:p>
        </p:txBody>
      </p:sp>
      <p:sp>
        <p:nvSpPr>
          <p:cNvPr id="15" name="CasellaDiTesto 14">
            <a:extLst>
              <a:ext uri="{FF2B5EF4-FFF2-40B4-BE49-F238E27FC236}">
                <a16:creationId xmlns:a16="http://schemas.microsoft.com/office/drawing/2014/main" id="{8A86361D-C588-B796-6C01-6383E935B06F}"/>
              </a:ext>
            </a:extLst>
          </p:cNvPr>
          <p:cNvSpPr txBox="1"/>
          <p:nvPr/>
        </p:nvSpPr>
        <p:spPr>
          <a:xfrm>
            <a:off x="78486" y="4585486"/>
            <a:ext cx="3041818" cy="246221"/>
          </a:xfrm>
          <a:prstGeom prst="rect">
            <a:avLst/>
          </a:prstGeom>
          <a:noFill/>
        </p:spPr>
        <p:txBody>
          <a:bodyPr wrap="square" rtlCol="0">
            <a:spAutoFit/>
          </a:bodyPr>
          <a:lstStyle/>
          <a:p>
            <a:r>
              <a:rPr lang="it-GB" sz="1000" dirty="0"/>
              <a:t>Adapted from Porcedda (forthcoming 2024)</a:t>
            </a:r>
          </a:p>
        </p:txBody>
      </p:sp>
    </p:spTree>
    <p:extLst>
      <p:ext uri="{BB962C8B-B14F-4D97-AF65-F5344CB8AC3E}">
        <p14:creationId xmlns:p14="http://schemas.microsoft.com/office/powerpoint/2010/main" val="414425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1646EA-FDB7-7684-432C-14D37CDB4865}"/>
              </a:ext>
            </a:extLst>
          </p:cNvPr>
          <p:cNvSpPr>
            <a:spLocks noGrp="1"/>
          </p:cNvSpPr>
          <p:nvPr>
            <p:ph type="title"/>
          </p:nvPr>
        </p:nvSpPr>
        <p:spPr/>
        <p:txBody>
          <a:bodyPr/>
          <a:lstStyle/>
          <a:p>
            <a:r>
              <a:rPr lang="it-GB" dirty="0"/>
              <a:t>Conclusions: the reality of the GDPR</a:t>
            </a:r>
          </a:p>
        </p:txBody>
      </p:sp>
      <p:sp>
        <p:nvSpPr>
          <p:cNvPr id="4" name="Segnaposto testo 3">
            <a:extLst>
              <a:ext uri="{FF2B5EF4-FFF2-40B4-BE49-F238E27FC236}">
                <a16:creationId xmlns:a16="http://schemas.microsoft.com/office/drawing/2014/main" id="{8AE14CC3-BB74-A77F-3EC9-EEABD76AFD5D}"/>
              </a:ext>
            </a:extLst>
          </p:cNvPr>
          <p:cNvSpPr>
            <a:spLocks noGrp="1"/>
          </p:cNvSpPr>
          <p:nvPr>
            <p:ph type="body" sz="quarter" idx="11"/>
          </p:nvPr>
        </p:nvSpPr>
        <p:spPr/>
        <p:txBody>
          <a:bodyPr/>
          <a:lstStyle/>
          <a:p>
            <a:endParaRPr lang="it-GB" dirty="0"/>
          </a:p>
        </p:txBody>
      </p:sp>
      <p:grpSp>
        <p:nvGrpSpPr>
          <p:cNvPr id="5" name="Gruppo 4">
            <a:extLst>
              <a:ext uri="{FF2B5EF4-FFF2-40B4-BE49-F238E27FC236}">
                <a16:creationId xmlns:a16="http://schemas.microsoft.com/office/drawing/2014/main" id="{38947C95-985C-D1FE-C948-19949FE51443}"/>
              </a:ext>
            </a:extLst>
          </p:cNvPr>
          <p:cNvGrpSpPr/>
          <p:nvPr/>
        </p:nvGrpSpPr>
        <p:grpSpPr>
          <a:xfrm rot="10800000">
            <a:off x="4450020" y="1242470"/>
            <a:ext cx="2873589" cy="3390072"/>
            <a:chOff x="344629" y="1200058"/>
            <a:chExt cx="2873589" cy="2935014"/>
          </a:xfrm>
        </p:grpSpPr>
        <p:sp>
          <p:nvSpPr>
            <p:cNvPr id="6" name="Triangolo 5">
              <a:extLst>
                <a:ext uri="{FF2B5EF4-FFF2-40B4-BE49-F238E27FC236}">
                  <a16:creationId xmlns:a16="http://schemas.microsoft.com/office/drawing/2014/main" id="{9D22EB2D-B55A-454C-81E9-F62F69590B0D}"/>
                </a:ext>
              </a:extLst>
            </p:cNvPr>
            <p:cNvSpPr/>
            <p:nvPr/>
          </p:nvSpPr>
          <p:spPr>
            <a:xfrm>
              <a:off x="1114336" y="1200058"/>
              <a:ext cx="1289094" cy="1186168"/>
            </a:xfrm>
            <a:prstGeom prst="triangl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7" name="Rettangolo 6">
              <a:extLst>
                <a:ext uri="{FF2B5EF4-FFF2-40B4-BE49-F238E27FC236}">
                  <a16:creationId xmlns:a16="http://schemas.microsoft.com/office/drawing/2014/main" id="{FB700E2B-E952-640A-B898-8932B343871B}"/>
                </a:ext>
              </a:extLst>
            </p:cNvPr>
            <p:cNvSpPr/>
            <p:nvPr/>
          </p:nvSpPr>
          <p:spPr>
            <a:xfrm>
              <a:off x="1133304" y="3680401"/>
              <a:ext cx="1296237"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8" name="CasellaDiTesto 7">
              <a:extLst>
                <a:ext uri="{FF2B5EF4-FFF2-40B4-BE49-F238E27FC236}">
                  <a16:creationId xmlns:a16="http://schemas.microsoft.com/office/drawing/2014/main" id="{3A0ED00C-ECB7-DA9E-EC05-C23BDEC4DF89}"/>
                </a:ext>
              </a:extLst>
            </p:cNvPr>
            <p:cNvSpPr txBox="1"/>
            <p:nvPr/>
          </p:nvSpPr>
          <p:spPr>
            <a:xfrm rot="10800000">
              <a:off x="810030" y="1968283"/>
              <a:ext cx="1833383" cy="319756"/>
            </a:xfrm>
            <a:prstGeom prst="rect">
              <a:avLst/>
            </a:prstGeom>
            <a:noFill/>
          </p:spPr>
          <p:txBody>
            <a:bodyPr wrap="square" rtlCol="0">
              <a:spAutoFit/>
            </a:bodyPr>
            <a:lstStyle/>
            <a:p>
              <a:pPr algn="ctr"/>
              <a:r>
                <a:rPr lang="it-GB" dirty="0"/>
                <a:t>Charter, TFEU </a:t>
              </a:r>
            </a:p>
          </p:txBody>
        </p:sp>
        <p:sp>
          <p:nvSpPr>
            <p:cNvPr id="9" name="Rettangolo 8">
              <a:extLst>
                <a:ext uri="{FF2B5EF4-FFF2-40B4-BE49-F238E27FC236}">
                  <a16:creationId xmlns:a16="http://schemas.microsoft.com/office/drawing/2014/main" id="{59EFC48B-E011-A6E9-3047-BF5C96751661}"/>
                </a:ext>
              </a:extLst>
            </p:cNvPr>
            <p:cNvSpPr/>
            <p:nvPr/>
          </p:nvSpPr>
          <p:spPr>
            <a:xfrm>
              <a:off x="1114336" y="2376985"/>
              <a:ext cx="1296237" cy="454671"/>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dirty="0">
                <a:highlight>
                  <a:srgbClr val="FFFF00"/>
                </a:highlight>
              </a:endParaRPr>
            </a:p>
          </p:txBody>
        </p:sp>
        <p:sp>
          <p:nvSpPr>
            <p:cNvPr id="10" name="CasellaDiTesto 9">
              <a:extLst>
                <a:ext uri="{FF2B5EF4-FFF2-40B4-BE49-F238E27FC236}">
                  <a16:creationId xmlns:a16="http://schemas.microsoft.com/office/drawing/2014/main" id="{82C7F3EE-A9E0-18E3-4532-0E00D77E917E}"/>
                </a:ext>
              </a:extLst>
            </p:cNvPr>
            <p:cNvSpPr txBox="1"/>
            <p:nvPr/>
          </p:nvSpPr>
          <p:spPr>
            <a:xfrm rot="10800000">
              <a:off x="1441586" y="2490588"/>
              <a:ext cx="760147" cy="319756"/>
            </a:xfrm>
            <a:prstGeom prst="rect">
              <a:avLst/>
            </a:prstGeom>
            <a:noFill/>
          </p:spPr>
          <p:txBody>
            <a:bodyPr wrap="square" rtlCol="0">
              <a:spAutoFit/>
            </a:bodyPr>
            <a:lstStyle/>
            <a:p>
              <a:r>
                <a:rPr lang="it-GB" b="1" dirty="0">
                  <a:highlight>
                    <a:srgbClr val="FFFF00"/>
                  </a:highlight>
                </a:rPr>
                <a:t>GDPR</a:t>
              </a:r>
            </a:p>
          </p:txBody>
        </p:sp>
        <p:sp>
          <p:nvSpPr>
            <p:cNvPr id="11" name="CasellaDiTesto 10">
              <a:extLst>
                <a:ext uri="{FF2B5EF4-FFF2-40B4-BE49-F238E27FC236}">
                  <a16:creationId xmlns:a16="http://schemas.microsoft.com/office/drawing/2014/main" id="{CB982BDA-BE5B-1B61-8633-ABBACC8E08B9}"/>
                </a:ext>
              </a:extLst>
            </p:cNvPr>
            <p:cNvSpPr txBox="1"/>
            <p:nvPr/>
          </p:nvSpPr>
          <p:spPr>
            <a:xfrm rot="10800000">
              <a:off x="810030" y="3747994"/>
              <a:ext cx="1997361" cy="319756"/>
            </a:xfrm>
            <a:prstGeom prst="rect">
              <a:avLst/>
            </a:prstGeom>
            <a:noFill/>
          </p:spPr>
          <p:txBody>
            <a:bodyPr wrap="square" rtlCol="0">
              <a:spAutoFit/>
            </a:bodyPr>
            <a:lstStyle/>
            <a:p>
              <a:pPr algn="ctr"/>
              <a:r>
                <a:rPr lang="it-GB" dirty="0"/>
                <a:t>Technical measures</a:t>
              </a:r>
            </a:p>
          </p:txBody>
        </p:sp>
        <p:sp>
          <p:nvSpPr>
            <p:cNvPr id="12" name="Rettangolo 11">
              <a:extLst>
                <a:ext uri="{FF2B5EF4-FFF2-40B4-BE49-F238E27FC236}">
                  <a16:creationId xmlns:a16="http://schemas.microsoft.com/office/drawing/2014/main" id="{BA9013F8-D20D-25C4-4FE6-19AED88168BF}"/>
                </a:ext>
              </a:extLst>
            </p:cNvPr>
            <p:cNvSpPr/>
            <p:nvPr/>
          </p:nvSpPr>
          <p:spPr>
            <a:xfrm>
              <a:off x="862043" y="3048259"/>
              <a:ext cx="1919235" cy="4546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3" name="CasellaDiTesto 12">
              <a:extLst>
                <a:ext uri="{FF2B5EF4-FFF2-40B4-BE49-F238E27FC236}">
                  <a16:creationId xmlns:a16="http://schemas.microsoft.com/office/drawing/2014/main" id="{0E13379A-24C6-B13D-4DB2-E3E966469770}"/>
                </a:ext>
              </a:extLst>
            </p:cNvPr>
            <p:cNvSpPr txBox="1"/>
            <p:nvPr/>
          </p:nvSpPr>
          <p:spPr>
            <a:xfrm rot="10800000">
              <a:off x="344629" y="2977273"/>
              <a:ext cx="2873589" cy="559572"/>
            </a:xfrm>
            <a:prstGeom prst="rect">
              <a:avLst/>
            </a:prstGeom>
            <a:noFill/>
          </p:spPr>
          <p:txBody>
            <a:bodyPr wrap="square" rtlCol="0">
              <a:spAutoFit/>
            </a:bodyPr>
            <a:lstStyle/>
            <a:p>
              <a:pPr algn="ctr"/>
              <a:r>
                <a:rPr lang="it-IT" dirty="0"/>
                <a:t>I</a:t>
              </a:r>
              <a:r>
                <a:rPr lang="it-GB" dirty="0"/>
                <a:t>nternational standards, national laws</a:t>
              </a:r>
            </a:p>
          </p:txBody>
        </p:sp>
      </p:grpSp>
      <p:graphicFrame>
        <p:nvGraphicFramePr>
          <p:cNvPr id="14" name="Diagramma 13">
            <a:extLst>
              <a:ext uri="{FF2B5EF4-FFF2-40B4-BE49-F238E27FC236}">
                <a16:creationId xmlns:a16="http://schemas.microsoft.com/office/drawing/2014/main" id="{5AD30FC2-3EBE-FA6F-4520-4CBCDDC5CF69}"/>
              </a:ext>
            </a:extLst>
          </p:cNvPr>
          <p:cNvGraphicFramePr/>
          <p:nvPr>
            <p:extLst>
              <p:ext uri="{D42A27DB-BD31-4B8C-83A1-F6EECF244321}">
                <p14:modId xmlns:p14="http://schemas.microsoft.com/office/powerpoint/2010/main" val="3284571877"/>
              </p:ext>
            </p:extLst>
          </p:nvPr>
        </p:nvGraphicFramePr>
        <p:xfrm>
          <a:off x="1149319" y="1308781"/>
          <a:ext cx="3380238" cy="3276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Nuvola 2">
            <a:extLst>
              <a:ext uri="{FF2B5EF4-FFF2-40B4-BE49-F238E27FC236}">
                <a16:creationId xmlns:a16="http://schemas.microsoft.com/office/drawing/2014/main" id="{3025C823-0BDE-6F99-F274-B668651F3761}"/>
              </a:ext>
            </a:extLst>
          </p:cNvPr>
          <p:cNvSpPr/>
          <p:nvPr/>
        </p:nvSpPr>
        <p:spPr>
          <a:xfrm>
            <a:off x="656590" y="3658652"/>
            <a:ext cx="1510264" cy="1167722"/>
          </a:xfrm>
          <a:prstGeom prst="cloud">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GB"/>
          </a:p>
        </p:txBody>
      </p:sp>
      <p:sp>
        <p:nvSpPr>
          <p:cNvPr id="18" name="CasellaDiTesto 17">
            <a:extLst>
              <a:ext uri="{FF2B5EF4-FFF2-40B4-BE49-F238E27FC236}">
                <a16:creationId xmlns:a16="http://schemas.microsoft.com/office/drawing/2014/main" id="{3FB26BAF-BB47-D014-B70E-B675F51C685F}"/>
              </a:ext>
            </a:extLst>
          </p:cNvPr>
          <p:cNvSpPr txBox="1"/>
          <p:nvPr/>
        </p:nvSpPr>
        <p:spPr>
          <a:xfrm>
            <a:off x="857991" y="3880481"/>
            <a:ext cx="1387216" cy="646331"/>
          </a:xfrm>
          <a:prstGeom prst="rect">
            <a:avLst/>
          </a:prstGeom>
          <a:noFill/>
        </p:spPr>
        <p:txBody>
          <a:bodyPr wrap="square" rtlCol="0">
            <a:spAutoFit/>
          </a:bodyPr>
          <a:lstStyle/>
          <a:p>
            <a:r>
              <a:rPr lang="it-IT" dirty="0"/>
              <a:t>M</a:t>
            </a:r>
            <a:r>
              <a:rPr lang="it-GB" dirty="0"/>
              <a:t>oral entitlements</a:t>
            </a:r>
          </a:p>
        </p:txBody>
      </p:sp>
      <p:sp>
        <p:nvSpPr>
          <p:cNvPr id="15" name="TextBox 5">
            <a:extLst>
              <a:ext uri="{FF2B5EF4-FFF2-40B4-BE49-F238E27FC236}">
                <a16:creationId xmlns:a16="http://schemas.microsoft.com/office/drawing/2014/main" id="{FA208D14-905D-BB86-FA3C-DEC4EA5A6DD1}"/>
              </a:ext>
            </a:extLst>
          </p:cNvPr>
          <p:cNvSpPr txBox="1"/>
          <p:nvPr/>
        </p:nvSpPr>
        <p:spPr>
          <a:xfrm>
            <a:off x="5937847" y="4881890"/>
            <a:ext cx="3175462" cy="261610"/>
          </a:xfrm>
          <a:prstGeom prst="rect">
            <a:avLst/>
          </a:prstGeom>
          <a:noFill/>
        </p:spPr>
        <p:txBody>
          <a:bodyPr wrap="square" rtlCol="0">
            <a:spAutoFit/>
          </a:bodyPr>
          <a:lstStyle/>
          <a:p>
            <a:r>
              <a:rPr lang="en-US" sz="1100" dirty="0">
                <a:solidFill>
                  <a:schemeClr val="bg1"/>
                </a:solidFill>
              </a:rPr>
              <a:t>© Maria Grazia </a:t>
            </a:r>
            <a:r>
              <a:rPr lang="en-US" sz="1100" dirty="0" err="1">
                <a:solidFill>
                  <a:schemeClr val="bg1"/>
                </a:solidFill>
              </a:rPr>
              <a:t>Porcedda</a:t>
            </a:r>
            <a:r>
              <a:rPr lang="en-US" sz="1100" dirty="0">
                <a:solidFill>
                  <a:schemeClr val="bg1"/>
                </a:solidFill>
              </a:rPr>
              <a:t> 2024</a:t>
            </a:r>
          </a:p>
        </p:txBody>
      </p:sp>
      <p:pic>
        <p:nvPicPr>
          <p:cNvPr id="16" name="Immagine 15">
            <a:extLst>
              <a:ext uri="{FF2B5EF4-FFF2-40B4-BE49-F238E27FC236}">
                <a16:creationId xmlns:a16="http://schemas.microsoft.com/office/drawing/2014/main" id="{ACA45F2A-0092-458A-AB56-4531C5E757EF}"/>
              </a:ext>
            </a:extLst>
          </p:cNvPr>
          <p:cNvPicPr>
            <a:picLocks noChangeAspect="1"/>
          </p:cNvPicPr>
          <p:nvPr/>
        </p:nvPicPr>
        <p:blipFill rotWithShape="1">
          <a:blip r:embed="rId8"/>
          <a:srcRect l="2791" t="5419" r="4937" b="2517"/>
          <a:stretch/>
        </p:blipFill>
        <p:spPr>
          <a:xfrm>
            <a:off x="7353476" y="1261159"/>
            <a:ext cx="1713403" cy="2343631"/>
          </a:xfrm>
          <a:prstGeom prst="rect">
            <a:avLst/>
          </a:prstGeom>
        </p:spPr>
      </p:pic>
      <p:sp>
        <p:nvSpPr>
          <p:cNvPr id="17" name="CasellaDiTesto 16">
            <a:extLst>
              <a:ext uri="{FF2B5EF4-FFF2-40B4-BE49-F238E27FC236}">
                <a16:creationId xmlns:a16="http://schemas.microsoft.com/office/drawing/2014/main" id="{F8BFEC1E-8A7A-C852-4BD9-B44BC4D45222}"/>
              </a:ext>
            </a:extLst>
          </p:cNvPr>
          <p:cNvSpPr txBox="1"/>
          <p:nvPr/>
        </p:nvSpPr>
        <p:spPr>
          <a:xfrm>
            <a:off x="6004669" y="4553676"/>
            <a:ext cx="3041818" cy="246221"/>
          </a:xfrm>
          <a:prstGeom prst="rect">
            <a:avLst/>
          </a:prstGeom>
          <a:noFill/>
        </p:spPr>
        <p:txBody>
          <a:bodyPr wrap="square" rtlCol="0">
            <a:spAutoFit/>
          </a:bodyPr>
          <a:lstStyle/>
          <a:p>
            <a:r>
              <a:rPr lang="it-GB" sz="1000" dirty="0"/>
              <a:t>Adapted from Porcedda (forthcoming 2024)</a:t>
            </a:r>
          </a:p>
        </p:txBody>
      </p:sp>
    </p:spTree>
    <p:extLst>
      <p:ext uri="{BB962C8B-B14F-4D97-AF65-F5344CB8AC3E}">
        <p14:creationId xmlns:p14="http://schemas.microsoft.com/office/powerpoint/2010/main" val="1460978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a:t>			</a:t>
            </a:r>
            <a:br>
              <a:rPr lang="en-GB" dirty="0"/>
            </a:br>
            <a:br>
              <a:rPr lang="en-GB" dirty="0"/>
            </a:br>
            <a:br>
              <a:rPr lang="en-GB" dirty="0"/>
            </a:br>
            <a:r>
              <a:rPr lang="en-GB" dirty="0"/>
              <a:t>Many thanks for your attention</a:t>
            </a:r>
            <a:br>
              <a:rPr lang="en-GB" dirty="0"/>
            </a:br>
            <a:br>
              <a:rPr lang="en-GB" dirty="0"/>
            </a:br>
            <a:r>
              <a:rPr lang="en-GB" dirty="0"/>
              <a:t>maria-</a:t>
            </a:r>
            <a:r>
              <a:rPr lang="en-GB" dirty="0" err="1"/>
              <a:t>grazia.porcedda</a:t>
            </a:r>
            <a:r>
              <a:rPr lang="en-GB" dirty="0"/>
              <a:t> At </a:t>
            </a:r>
            <a:r>
              <a:rPr lang="en-GB" dirty="0" err="1"/>
              <a:t>tcd.ie</a:t>
            </a:r>
            <a:endParaRPr lang="en-GB" dirty="0"/>
          </a:p>
        </p:txBody>
      </p:sp>
    </p:spTree>
    <p:extLst>
      <p:ext uri="{BB962C8B-B14F-4D97-AF65-F5344CB8AC3E}">
        <p14:creationId xmlns:p14="http://schemas.microsoft.com/office/powerpoint/2010/main" val="223612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78308722-88D0-AD07-2F5F-E5676BD383CB}"/>
              </a:ext>
            </a:extLst>
          </p:cNvPr>
          <p:cNvSpPr>
            <a:spLocks noGrp="1"/>
          </p:cNvSpPr>
          <p:nvPr>
            <p:ph type="title"/>
          </p:nvPr>
        </p:nvSpPr>
        <p:spPr/>
        <p:txBody>
          <a:bodyPr/>
          <a:lstStyle/>
          <a:p>
            <a:r>
              <a:rPr lang="it-GB" dirty="0"/>
              <a:t>References (plus links in slides)</a:t>
            </a:r>
          </a:p>
        </p:txBody>
      </p:sp>
      <p:sp>
        <p:nvSpPr>
          <p:cNvPr id="4" name="Segnaposto testo 3">
            <a:extLst>
              <a:ext uri="{FF2B5EF4-FFF2-40B4-BE49-F238E27FC236}">
                <a16:creationId xmlns:a16="http://schemas.microsoft.com/office/drawing/2014/main" id="{AE052719-C487-E0C3-D6B0-410228D93D2B}"/>
              </a:ext>
            </a:extLst>
          </p:cNvPr>
          <p:cNvSpPr>
            <a:spLocks noGrp="1"/>
          </p:cNvSpPr>
          <p:nvPr>
            <p:ph type="body" sz="quarter" idx="10"/>
          </p:nvPr>
        </p:nvSpPr>
        <p:spPr/>
        <p:txBody>
          <a:bodyPr/>
          <a:lstStyle/>
          <a:p>
            <a:r>
              <a:rPr lang="it-IT" sz="1000" b="0" dirty="0">
                <a:latin typeface="Helvetica" pitchFamily="2" charset="0"/>
              </a:rPr>
              <a:t>Julie Cohen, ‘</a:t>
            </a:r>
            <a:r>
              <a:rPr lang="it-IT" sz="1000" b="0" dirty="0" err="1">
                <a:latin typeface="Helvetica" pitchFamily="2" charset="0"/>
              </a:rPr>
              <a:t>What</a:t>
            </a:r>
            <a:r>
              <a:rPr lang="it-IT" sz="1000" b="0" dirty="0">
                <a:latin typeface="Helvetica" pitchFamily="2" charset="0"/>
              </a:rPr>
              <a:t> privacy </a:t>
            </a:r>
            <a:r>
              <a:rPr lang="it-IT" sz="1000" b="0" dirty="0" err="1">
                <a:latin typeface="Helvetica" pitchFamily="2" charset="0"/>
              </a:rPr>
              <a:t>is</a:t>
            </a:r>
            <a:r>
              <a:rPr lang="it-IT" sz="1000" b="0" dirty="0">
                <a:latin typeface="Helvetica" pitchFamily="2" charset="0"/>
              </a:rPr>
              <a:t> for’, Harvard </a:t>
            </a:r>
            <a:r>
              <a:rPr lang="it-IT" sz="1000" b="0" dirty="0" err="1">
                <a:latin typeface="Helvetica" pitchFamily="2" charset="0"/>
              </a:rPr>
              <a:t>Law</a:t>
            </a:r>
            <a:r>
              <a:rPr lang="it-IT" sz="1000" b="0" dirty="0">
                <a:latin typeface="Helvetica" pitchFamily="2" charset="0"/>
              </a:rPr>
              <a:t> Review (2013) 126</a:t>
            </a:r>
          </a:p>
          <a:p>
            <a:r>
              <a:rPr lang="it-IT" sz="1000" b="0" dirty="0">
                <a:latin typeface="Helvetica" pitchFamily="2" charset="0"/>
              </a:rPr>
              <a:t>Lawrence Lessig, The </a:t>
            </a:r>
            <a:r>
              <a:rPr lang="it-IT" sz="1000" b="0" dirty="0" err="1">
                <a:latin typeface="Helvetica" pitchFamily="2" charset="0"/>
              </a:rPr>
              <a:t>Law</a:t>
            </a:r>
            <a:r>
              <a:rPr lang="it-IT" sz="1000" b="0" dirty="0">
                <a:latin typeface="Helvetica" pitchFamily="2" charset="0"/>
              </a:rPr>
              <a:t> of the </a:t>
            </a:r>
            <a:r>
              <a:rPr lang="it-IT" sz="1000" b="0" dirty="0" err="1">
                <a:latin typeface="Helvetica" pitchFamily="2" charset="0"/>
              </a:rPr>
              <a:t>Horse</a:t>
            </a:r>
            <a:r>
              <a:rPr lang="it-IT" sz="1000" b="0" dirty="0">
                <a:latin typeface="Helvetica" pitchFamily="2" charset="0"/>
              </a:rPr>
              <a:t>: </a:t>
            </a:r>
            <a:r>
              <a:rPr lang="it-IT" sz="1000" b="0" dirty="0" err="1">
                <a:latin typeface="Helvetica" pitchFamily="2" charset="0"/>
              </a:rPr>
              <a:t>What</a:t>
            </a:r>
            <a:r>
              <a:rPr lang="it-IT" sz="1000" b="0" dirty="0">
                <a:latin typeface="Helvetica" pitchFamily="2" charset="0"/>
              </a:rPr>
              <a:t> </a:t>
            </a:r>
            <a:r>
              <a:rPr lang="it-IT" sz="1000" b="0" dirty="0" err="1">
                <a:latin typeface="Helvetica" pitchFamily="2" charset="0"/>
              </a:rPr>
              <a:t>Cyberlaw</a:t>
            </a:r>
            <a:r>
              <a:rPr lang="it-IT" sz="1000" b="0" dirty="0">
                <a:latin typeface="Helvetica" pitchFamily="2" charset="0"/>
              </a:rPr>
              <a:t> </a:t>
            </a:r>
            <a:r>
              <a:rPr lang="it-IT" sz="1000" b="0" dirty="0" err="1">
                <a:latin typeface="Helvetica" pitchFamily="2" charset="0"/>
              </a:rPr>
              <a:t>might</a:t>
            </a:r>
            <a:r>
              <a:rPr lang="it-IT" sz="1000" b="0" dirty="0">
                <a:latin typeface="Helvetica" pitchFamily="2" charset="0"/>
              </a:rPr>
              <a:t> </a:t>
            </a:r>
            <a:r>
              <a:rPr lang="it-IT" sz="1000" b="0" dirty="0" err="1">
                <a:latin typeface="Helvetica" pitchFamily="2" charset="0"/>
              </a:rPr>
              <a:t>teach</a:t>
            </a:r>
            <a:r>
              <a:rPr lang="it-IT" sz="1000" b="0" dirty="0">
                <a:latin typeface="Helvetica" pitchFamily="2" charset="0"/>
              </a:rPr>
              <a:t> (1999) 113 Harvard </a:t>
            </a:r>
            <a:r>
              <a:rPr lang="it-IT" sz="1000" b="0" dirty="0" err="1">
                <a:latin typeface="Helvetica" pitchFamily="2" charset="0"/>
              </a:rPr>
              <a:t>Law</a:t>
            </a:r>
            <a:r>
              <a:rPr lang="it-IT" sz="1000" b="0" dirty="0">
                <a:latin typeface="Helvetica" pitchFamily="2" charset="0"/>
              </a:rPr>
              <a:t> Review 113, </a:t>
            </a:r>
            <a:r>
              <a:rPr lang="it-IT" sz="1000" b="0" dirty="0" err="1">
                <a:latin typeface="Helvetica" pitchFamily="2" charset="0"/>
              </a:rPr>
              <a:t>ideally</a:t>
            </a:r>
            <a:r>
              <a:rPr lang="it-IT" sz="1000" b="0" dirty="0">
                <a:latin typeface="Helvetica" pitchFamily="2" charset="0"/>
              </a:rPr>
              <a:t> </a:t>
            </a:r>
            <a:r>
              <a:rPr lang="it-IT" sz="1000" b="0" dirty="0" err="1">
                <a:latin typeface="Helvetica" pitchFamily="2" charset="0"/>
              </a:rPr>
              <a:t>read</a:t>
            </a:r>
            <a:r>
              <a:rPr lang="it-IT" sz="1000" b="0" dirty="0">
                <a:latin typeface="Helvetica" pitchFamily="2" charset="0"/>
              </a:rPr>
              <a:t> </a:t>
            </a:r>
            <a:r>
              <a:rPr lang="it-IT" sz="1000" b="0" dirty="0" err="1">
                <a:latin typeface="Helvetica" pitchFamily="2" charset="0"/>
              </a:rPr>
              <a:t>it</a:t>
            </a:r>
            <a:r>
              <a:rPr lang="it-IT" sz="1000" b="0" dirty="0">
                <a:latin typeface="Helvetica" pitchFamily="2" charset="0"/>
              </a:rPr>
              <a:t> </a:t>
            </a:r>
            <a:r>
              <a:rPr lang="it-IT" sz="1000" b="0" dirty="0" err="1">
                <a:latin typeface="Helvetica" pitchFamily="2" charset="0"/>
              </a:rPr>
              <a:t>all</a:t>
            </a:r>
            <a:r>
              <a:rPr lang="it-IT" sz="1000" b="0" dirty="0">
                <a:latin typeface="Helvetica" pitchFamily="2" charset="0"/>
              </a:rPr>
              <a:t>, </a:t>
            </a:r>
            <a:r>
              <a:rPr lang="it-IT" sz="1000" b="0" dirty="0" err="1">
                <a:latin typeface="Helvetica" pitchFamily="2" charset="0"/>
              </a:rPr>
              <a:t>but</a:t>
            </a:r>
            <a:r>
              <a:rPr lang="it-IT" sz="1000" b="0" dirty="0">
                <a:latin typeface="Helvetica" pitchFamily="2" charset="0"/>
              </a:rPr>
              <a:t> </a:t>
            </a:r>
            <a:r>
              <a:rPr lang="it-IT" sz="1000" b="0" dirty="0" err="1">
                <a:latin typeface="Helvetica" pitchFamily="2" charset="0"/>
              </a:rPr>
              <a:t>at</a:t>
            </a:r>
            <a:r>
              <a:rPr lang="it-IT" sz="1000" b="0" dirty="0">
                <a:latin typeface="Helvetica" pitchFamily="2" charset="0"/>
              </a:rPr>
              <a:t> a minimum focus on pp. 501-514.</a:t>
            </a:r>
          </a:p>
          <a:p>
            <a:r>
              <a:rPr lang="it-IT" sz="1000" b="0" dirty="0">
                <a:latin typeface="Helvetica" pitchFamily="2" charset="0"/>
              </a:rPr>
              <a:t>Orla </a:t>
            </a:r>
            <a:r>
              <a:rPr lang="it-IT" sz="1000" b="0" dirty="0" err="1">
                <a:latin typeface="Helvetica" pitchFamily="2" charset="0"/>
              </a:rPr>
              <a:t>Lynskey</a:t>
            </a:r>
            <a:r>
              <a:rPr lang="it-IT" sz="1000" b="0" dirty="0">
                <a:latin typeface="Helvetica" pitchFamily="2" charset="0"/>
              </a:rPr>
              <a:t>, '</a:t>
            </a:r>
            <a:r>
              <a:rPr lang="it-IT" sz="1000" b="0" dirty="0" err="1">
                <a:latin typeface="Helvetica" pitchFamily="2" charset="0"/>
              </a:rPr>
              <a:t>Deconstructing</a:t>
            </a:r>
            <a:r>
              <a:rPr lang="it-IT" sz="1000" b="0" dirty="0">
                <a:latin typeface="Helvetica" pitchFamily="2" charset="0"/>
              </a:rPr>
              <a:t> data </a:t>
            </a:r>
            <a:r>
              <a:rPr lang="it-IT" sz="1000" b="0" dirty="0" err="1">
                <a:latin typeface="Helvetica" pitchFamily="2" charset="0"/>
              </a:rPr>
              <a:t>protection</a:t>
            </a:r>
            <a:r>
              <a:rPr lang="it-IT" sz="1000" b="0" dirty="0">
                <a:latin typeface="Helvetica" pitchFamily="2" charset="0"/>
              </a:rPr>
              <a:t>: the "</a:t>
            </a:r>
            <a:r>
              <a:rPr lang="it-IT" sz="1000" b="0" dirty="0" err="1">
                <a:latin typeface="Helvetica" pitchFamily="2" charset="0"/>
              </a:rPr>
              <a:t>added-value</a:t>
            </a:r>
            <a:r>
              <a:rPr lang="it-IT" sz="1000" b="0" dirty="0">
                <a:latin typeface="Helvetica" pitchFamily="2" charset="0"/>
              </a:rPr>
              <a:t>" of a </a:t>
            </a:r>
            <a:r>
              <a:rPr lang="it-IT" sz="1000" b="0" dirty="0" err="1">
                <a:latin typeface="Helvetica" pitchFamily="2" charset="0"/>
              </a:rPr>
              <a:t>right</a:t>
            </a:r>
            <a:r>
              <a:rPr lang="it-IT" sz="1000" b="0" dirty="0">
                <a:latin typeface="Helvetica" pitchFamily="2" charset="0"/>
              </a:rPr>
              <a:t> to data </a:t>
            </a:r>
            <a:r>
              <a:rPr lang="it-IT" sz="1000" b="0" dirty="0" err="1">
                <a:latin typeface="Helvetica" pitchFamily="2" charset="0"/>
              </a:rPr>
              <a:t>protection</a:t>
            </a:r>
            <a:r>
              <a:rPr lang="it-IT" sz="1000" b="0" dirty="0">
                <a:latin typeface="Helvetica" pitchFamily="2" charset="0"/>
              </a:rPr>
              <a:t> in the EU </a:t>
            </a:r>
            <a:r>
              <a:rPr lang="it-IT" sz="1000" b="0" dirty="0" err="1">
                <a:latin typeface="Helvetica" pitchFamily="2" charset="0"/>
              </a:rPr>
              <a:t>legal</a:t>
            </a:r>
            <a:r>
              <a:rPr lang="it-IT" sz="1000" b="0" dirty="0">
                <a:latin typeface="Helvetica" pitchFamily="2" charset="0"/>
              </a:rPr>
              <a:t> order' International and Comparative </a:t>
            </a:r>
            <a:r>
              <a:rPr lang="it-IT" sz="1000" b="0" dirty="0" err="1">
                <a:latin typeface="Helvetica" pitchFamily="2" charset="0"/>
              </a:rPr>
              <a:t>Law</a:t>
            </a:r>
            <a:r>
              <a:rPr lang="it-IT" sz="1000" b="0" dirty="0">
                <a:latin typeface="Helvetica" pitchFamily="2" charset="0"/>
              </a:rPr>
              <a:t> </a:t>
            </a:r>
            <a:r>
              <a:rPr lang="it-IT" sz="1000" b="0" dirty="0" err="1">
                <a:latin typeface="Helvetica" pitchFamily="2" charset="0"/>
              </a:rPr>
              <a:t>Quarterly</a:t>
            </a:r>
            <a:r>
              <a:rPr lang="it-IT" sz="1000" b="0" dirty="0">
                <a:latin typeface="Helvetica" pitchFamily="2" charset="0"/>
              </a:rPr>
              <a:t> (2014) 63 (3) pp. 569-597</a:t>
            </a:r>
          </a:p>
          <a:p>
            <a:r>
              <a:rPr lang="en-US" sz="1000" b="0" dirty="0">
                <a:latin typeface="Helvetica" pitchFamily="2" charset="0"/>
              </a:rPr>
              <a:t>J </a:t>
            </a:r>
            <a:r>
              <a:rPr lang="en-US" sz="1000" b="0" dirty="0" err="1">
                <a:latin typeface="Helvetica" pitchFamily="2" charset="0"/>
              </a:rPr>
              <a:t>Reidenberg</a:t>
            </a:r>
            <a:r>
              <a:rPr lang="en-US" sz="1000" b="0" dirty="0">
                <a:latin typeface="Helvetica" pitchFamily="2" charset="0"/>
              </a:rPr>
              <a:t>, Lex Informatica: the Formulation of Information Policy Rules Through Technology (1998) 76 Texas Law Review, pp. 553</a:t>
            </a:r>
            <a:endParaRPr lang="it-GB" sz="1000" b="0" dirty="0">
              <a:latin typeface="Helvetica" pitchFamily="2" charset="0"/>
            </a:endParaRPr>
          </a:p>
          <a:p>
            <a:r>
              <a:rPr lang="it-IT" sz="1000" b="0" dirty="0">
                <a:latin typeface="Helvetica" pitchFamily="2" charset="0"/>
              </a:rPr>
              <a:t>Maria Grazia Porcedda, Cybersecurity, Privacy and Data </a:t>
            </a:r>
            <a:r>
              <a:rPr lang="it-IT" sz="1000" b="0" dirty="0" err="1">
                <a:latin typeface="Helvetica" pitchFamily="2" charset="0"/>
              </a:rPr>
              <a:t>Protection</a:t>
            </a:r>
            <a:r>
              <a:rPr lang="it-IT" sz="1000" b="0" dirty="0">
                <a:latin typeface="Helvetica" pitchFamily="2" charset="0"/>
              </a:rPr>
              <a:t> in EU </a:t>
            </a:r>
            <a:r>
              <a:rPr lang="it-IT" sz="1000" b="0" dirty="0" err="1">
                <a:latin typeface="Helvetica" pitchFamily="2" charset="0"/>
              </a:rPr>
              <a:t>law</a:t>
            </a:r>
            <a:r>
              <a:rPr lang="it-IT" sz="1000" b="0" dirty="0">
                <a:latin typeface="Helvetica" pitchFamily="2" charset="0"/>
              </a:rPr>
              <a:t> (Hart Publishing 2023)</a:t>
            </a:r>
          </a:p>
          <a:p>
            <a:r>
              <a:rPr lang="it-GB" sz="1000" b="0" dirty="0">
                <a:latin typeface="Helvetica" pitchFamily="2" charset="0"/>
              </a:rPr>
              <a:t>Maria Grazia Porcedda, The GDPR as a cyber risk management system:  the ECJ cautiously tackles data breaches in the NAP case (European Law Blog 4/2024)</a:t>
            </a:r>
          </a:p>
          <a:p>
            <a:r>
              <a:rPr lang="it-GB" sz="1000" b="0" dirty="0">
                <a:latin typeface="Helvetica" pitchFamily="2" charset="0"/>
              </a:rPr>
              <a:t>Maria Grazia Porcedda, </a:t>
            </a:r>
            <a:r>
              <a:rPr lang="it-IT" sz="1000" b="0" dirty="0">
                <a:latin typeface="Helvetica" pitchFamily="2" charset="0"/>
              </a:rPr>
              <a:t>The </a:t>
            </a:r>
            <a:r>
              <a:rPr lang="it-IT" sz="1000" b="0" dirty="0" err="1">
                <a:latin typeface="Helvetica" pitchFamily="2" charset="0"/>
              </a:rPr>
              <a:t>Effacement</a:t>
            </a:r>
            <a:r>
              <a:rPr lang="it-IT" sz="1000" b="0" dirty="0">
                <a:latin typeface="Helvetica" pitchFamily="2" charset="0"/>
              </a:rPr>
              <a:t> of Information Technology from EU </a:t>
            </a:r>
            <a:r>
              <a:rPr lang="it-IT" sz="1000" b="0" dirty="0" err="1">
                <a:latin typeface="Helvetica" pitchFamily="2" charset="0"/>
              </a:rPr>
              <a:t>Law</a:t>
            </a:r>
            <a:r>
              <a:rPr lang="it-IT" sz="1000" b="0" dirty="0">
                <a:latin typeface="Helvetica" pitchFamily="2" charset="0"/>
              </a:rPr>
              <a:t>: The </a:t>
            </a:r>
            <a:r>
              <a:rPr lang="it-IT" sz="1000" b="0" dirty="0" err="1">
                <a:latin typeface="Helvetica" pitchFamily="2" charset="0"/>
              </a:rPr>
              <a:t>Need</a:t>
            </a:r>
            <a:r>
              <a:rPr lang="it-IT" sz="1000" b="0" dirty="0">
                <a:latin typeface="Helvetica" pitchFamily="2" charset="0"/>
              </a:rPr>
              <a:t> for Collabora0ve </a:t>
            </a:r>
            <a:r>
              <a:rPr lang="it-IT" sz="1000" b="0" dirty="0" err="1">
                <a:latin typeface="Helvetica" pitchFamily="2" charset="0"/>
              </a:rPr>
              <a:t>Approaches</a:t>
            </a:r>
            <a:r>
              <a:rPr lang="it-IT" sz="1000" b="0" dirty="0">
                <a:latin typeface="Helvetica" pitchFamily="2" charset="0"/>
              </a:rPr>
              <a:t> to Redesign the </a:t>
            </a:r>
            <a:r>
              <a:rPr lang="it-IT" sz="1000" b="0" dirty="0" err="1">
                <a:latin typeface="Helvetica" pitchFamily="2" charset="0"/>
              </a:rPr>
              <a:t>EU’s</a:t>
            </a:r>
            <a:r>
              <a:rPr lang="it-IT" sz="1000" b="0" dirty="0">
                <a:latin typeface="Helvetica" pitchFamily="2" charset="0"/>
              </a:rPr>
              <a:t> </a:t>
            </a:r>
            <a:r>
              <a:rPr lang="it-IT" sz="1000" b="0" dirty="0" err="1">
                <a:latin typeface="Helvetica" pitchFamily="2" charset="0"/>
              </a:rPr>
              <a:t>Regulatory</a:t>
            </a:r>
            <a:r>
              <a:rPr lang="it-IT" sz="1000" b="0" dirty="0">
                <a:latin typeface="Helvetica" pitchFamily="2" charset="0"/>
              </a:rPr>
              <a:t> Architecture, in </a:t>
            </a:r>
            <a:r>
              <a:rPr lang="it-IT" sz="1000" b="0" dirty="0" err="1">
                <a:latin typeface="Helvetica" pitchFamily="2" charset="0"/>
              </a:rPr>
              <a:t>F</a:t>
            </a:r>
            <a:r>
              <a:rPr lang="it-IT" sz="1000" b="0" dirty="0">
                <a:latin typeface="Helvetica" pitchFamily="2" charset="0"/>
              </a:rPr>
              <a:t>. </a:t>
            </a:r>
            <a:r>
              <a:rPr lang="it-IT" sz="1000" b="0" dirty="0" err="1">
                <a:latin typeface="Helvetica" pitchFamily="2" charset="0"/>
              </a:rPr>
              <a:t>Bieker</a:t>
            </a:r>
            <a:r>
              <a:rPr lang="it-IT" sz="1000" b="0" dirty="0">
                <a:latin typeface="Helvetica" pitchFamily="2" charset="0"/>
              </a:rPr>
              <a:t>, S. De Conca, I. </a:t>
            </a:r>
            <a:r>
              <a:rPr lang="it-IT" sz="1000" b="0" dirty="0" err="1">
                <a:latin typeface="Helvetica" pitchFamily="2" charset="0"/>
              </a:rPr>
              <a:t>Schiering</a:t>
            </a:r>
            <a:r>
              <a:rPr lang="it-IT" sz="1000" b="0" dirty="0">
                <a:latin typeface="Helvetica" pitchFamily="2" charset="0"/>
              </a:rPr>
              <a:t>, N. </a:t>
            </a:r>
            <a:r>
              <a:rPr lang="it-IT" sz="1000" b="0" dirty="0" err="1">
                <a:latin typeface="Helvetica" pitchFamily="2" charset="0"/>
              </a:rPr>
              <a:t>Gruschka</a:t>
            </a:r>
            <a:r>
              <a:rPr lang="it-IT" sz="1000" b="0" dirty="0">
                <a:latin typeface="Helvetica" pitchFamily="2" charset="0"/>
              </a:rPr>
              <a:t>. M. Jensen, </a:t>
            </a:r>
            <a:r>
              <a:rPr lang="it-IT" sz="1000" b="0" dirty="0" err="1">
                <a:latin typeface="Helvetica" pitchFamily="2" charset="0"/>
              </a:rPr>
              <a:t>Proceedings</a:t>
            </a:r>
            <a:r>
              <a:rPr lang="it-IT" sz="1000" b="0" dirty="0">
                <a:latin typeface="Helvetica" pitchFamily="2" charset="0"/>
              </a:rPr>
              <a:t> of the 18th IFIP </a:t>
            </a:r>
            <a:r>
              <a:rPr lang="it-IT" sz="1000" b="0" dirty="0" err="1">
                <a:latin typeface="Helvetica" pitchFamily="2" charset="0"/>
              </a:rPr>
              <a:t>Summer</a:t>
            </a:r>
            <a:r>
              <a:rPr lang="it-IT" sz="1000" b="0" dirty="0">
                <a:latin typeface="Helvetica" pitchFamily="2" charset="0"/>
              </a:rPr>
              <a:t> School 2023, </a:t>
            </a:r>
            <a:r>
              <a:rPr lang="it-IT" sz="1000" b="0" dirty="0" err="1">
                <a:latin typeface="Helvetica" pitchFamily="2" charset="0"/>
              </a:rPr>
              <a:t>Advances</a:t>
            </a:r>
            <a:r>
              <a:rPr lang="it-IT" sz="1000" b="0" dirty="0">
                <a:latin typeface="Helvetica" pitchFamily="2" charset="0"/>
              </a:rPr>
              <a:t> in Information and </a:t>
            </a:r>
            <a:r>
              <a:rPr lang="it-IT" sz="1000" b="0" dirty="0" err="1">
                <a:latin typeface="Helvetica" pitchFamily="2" charset="0"/>
              </a:rPr>
              <a:t>Communication</a:t>
            </a:r>
            <a:r>
              <a:rPr lang="it-IT" sz="1000" b="0" dirty="0">
                <a:latin typeface="Helvetica" pitchFamily="2" charset="0"/>
              </a:rPr>
              <a:t> Technology (due 27 </a:t>
            </a:r>
            <a:r>
              <a:rPr lang="it-IT" sz="1000" b="0" dirty="0" err="1">
                <a:latin typeface="Helvetica" pitchFamily="2" charset="0"/>
              </a:rPr>
              <a:t>May</a:t>
            </a:r>
            <a:r>
              <a:rPr lang="it-IT" sz="1000" b="0" dirty="0">
                <a:latin typeface="Helvetica" pitchFamily="2" charset="0"/>
              </a:rPr>
              <a:t> 2024) </a:t>
            </a:r>
            <a:r>
              <a:rPr lang="it-IT" sz="1000" b="0" dirty="0">
                <a:latin typeface="Helvetica" pitchFamily="2" charset="0"/>
                <a:hlinkClick r:id="rId2"/>
              </a:rPr>
              <a:t>https://link.springer.com/book/9783031579776</a:t>
            </a:r>
            <a:r>
              <a:rPr lang="it-IT" sz="1000" b="0" dirty="0">
                <a:latin typeface="Helvetica" pitchFamily="2" charset="0"/>
              </a:rPr>
              <a:t> </a:t>
            </a:r>
          </a:p>
          <a:p>
            <a:r>
              <a:rPr lang="it-IT" sz="1000" b="0" dirty="0">
                <a:latin typeface="Helvetica" pitchFamily="2" charset="0"/>
              </a:rPr>
              <a:t>Warren and Brandeis, ‘The </a:t>
            </a:r>
            <a:r>
              <a:rPr lang="it-IT" sz="1000" b="0" dirty="0" err="1">
                <a:latin typeface="Helvetica" pitchFamily="2" charset="0"/>
              </a:rPr>
              <a:t>Right</a:t>
            </a:r>
            <a:r>
              <a:rPr lang="it-IT" sz="1000" b="0" dirty="0">
                <a:latin typeface="Helvetica" pitchFamily="2" charset="0"/>
              </a:rPr>
              <a:t> to Privacy’, Harvard </a:t>
            </a:r>
            <a:r>
              <a:rPr lang="it-IT" sz="1000" b="0" dirty="0" err="1">
                <a:latin typeface="Helvetica" pitchFamily="2" charset="0"/>
              </a:rPr>
              <a:t>Law</a:t>
            </a:r>
            <a:r>
              <a:rPr lang="it-IT" sz="1000" b="0" dirty="0">
                <a:latin typeface="Helvetica" pitchFamily="2" charset="0"/>
              </a:rPr>
              <a:t> Review (1890) 4 (5)</a:t>
            </a:r>
            <a:endParaRPr lang="it-GB" sz="1000" b="0" dirty="0">
              <a:latin typeface="Helvetica" pitchFamily="2" charset="0"/>
            </a:endParaRPr>
          </a:p>
          <a:p>
            <a:endParaRPr lang="it-GB" sz="1000" dirty="0"/>
          </a:p>
        </p:txBody>
      </p:sp>
      <p:sp>
        <p:nvSpPr>
          <p:cNvPr id="5" name="Segnaposto testo 4">
            <a:extLst>
              <a:ext uri="{FF2B5EF4-FFF2-40B4-BE49-F238E27FC236}">
                <a16:creationId xmlns:a16="http://schemas.microsoft.com/office/drawing/2014/main" id="{AA495648-54E3-D67B-A86A-78564F2FCE25}"/>
              </a:ext>
            </a:extLst>
          </p:cNvPr>
          <p:cNvSpPr>
            <a:spLocks noGrp="1"/>
          </p:cNvSpPr>
          <p:nvPr>
            <p:ph type="body" sz="quarter" idx="11"/>
          </p:nvPr>
        </p:nvSpPr>
        <p:spPr/>
        <p:txBody>
          <a:bodyPr/>
          <a:lstStyle/>
          <a:p>
            <a:endParaRPr lang="it-GB"/>
          </a:p>
        </p:txBody>
      </p:sp>
    </p:spTree>
    <p:extLst>
      <p:ext uri="{BB962C8B-B14F-4D97-AF65-F5344CB8AC3E}">
        <p14:creationId xmlns:p14="http://schemas.microsoft.com/office/powerpoint/2010/main" val="2010903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BF12E8-6636-0C4E-9A15-6110EAB17E47}"/>
              </a:ext>
            </a:extLst>
          </p:cNvPr>
          <p:cNvSpPr>
            <a:spLocks noGrp="1"/>
          </p:cNvSpPr>
          <p:nvPr>
            <p:ph type="title"/>
          </p:nvPr>
        </p:nvSpPr>
        <p:spPr/>
        <p:txBody>
          <a:bodyPr/>
          <a:lstStyle/>
          <a:p>
            <a:r>
              <a:rPr lang="it-IE" dirty="0"/>
              <a:t>Should you wish to read more of my work…</a:t>
            </a:r>
          </a:p>
        </p:txBody>
      </p:sp>
      <p:sp>
        <p:nvSpPr>
          <p:cNvPr id="6" name="Segnaposto testo 5">
            <a:extLst>
              <a:ext uri="{FF2B5EF4-FFF2-40B4-BE49-F238E27FC236}">
                <a16:creationId xmlns:a16="http://schemas.microsoft.com/office/drawing/2014/main" id="{CBDECFD8-C8FE-5A45-9FA7-9474393F839B}"/>
              </a:ext>
            </a:extLst>
          </p:cNvPr>
          <p:cNvSpPr>
            <a:spLocks noGrp="1"/>
          </p:cNvSpPr>
          <p:nvPr>
            <p:ph type="body" sz="quarter" idx="10"/>
          </p:nvPr>
        </p:nvSpPr>
        <p:spPr/>
        <p:txBody>
          <a:bodyPr/>
          <a:lstStyle/>
          <a:p>
            <a:pPr marL="342900" indent="-342900">
              <a:buFont typeface="Arial" panose="020B0604020202020204" pitchFamily="34" charset="0"/>
              <a:buChar char="•"/>
            </a:pPr>
            <a:r>
              <a:rPr lang="it-IT" b="0" dirty="0"/>
              <a:t>TCD </a:t>
            </a:r>
            <a:r>
              <a:rPr lang="it-IT" b="0" dirty="0" err="1"/>
              <a:t>profile</a:t>
            </a:r>
            <a:r>
              <a:rPr lang="it-IT" b="0" dirty="0"/>
              <a:t>: </a:t>
            </a:r>
          </a:p>
          <a:p>
            <a:r>
              <a:rPr lang="it-IT" b="0" dirty="0">
                <a:hlinkClick r:id="rId2"/>
              </a:rPr>
              <a:t>https://www.tcd.ie/research/profiles/?profile=mariagrp</a:t>
            </a:r>
            <a:endParaRPr lang="it-IT" b="0" dirty="0"/>
          </a:p>
          <a:p>
            <a:pPr marL="342900" indent="-342900">
              <a:buFont typeface="Arial" panose="020B0604020202020204" pitchFamily="34" charset="0"/>
              <a:buChar char="•"/>
            </a:pPr>
            <a:r>
              <a:rPr lang="it-IT" b="0" dirty="0"/>
              <a:t>SSRN page:</a:t>
            </a:r>
          </a:p>
          <a:p>
            <a:r>
              <a:rPr lang="it-IT" b="0" dirty="0">
                <a:hlinkClick r:id="rId3"/>
              </a:rPr>
              <a:t>https://papers.ssrn.com/sol3/cf_dev/AbsByAuth.cfm?per_id=1923160</a:t>
            </a:r>
            <a:endParaRPr lang="it-IT" b="0" dirty="0"/>
          </a:p>
          <a:p>
            <a:pPr marL="342900" indent="-342900">
              <a:buFont typeface="Arial" panose="020B0604020202020204" pitchFamily="34" charset="0"/>
              <a:buChar char="•"/>
            </a:pPr>
            <a:r>
              <a:rPr lang="it-IT" b="0" dirty="0"/>
              <a:t>EUI </a:t>
            </a:r>
            <a:r>
              <a:rPr lang="it-IT" b="0" dirty="0" err="1"/>
              <a:t>Cadmus</a:t>
            </a:r>
            <a:r>
              <a:rPr lang="it-IT" b="0" dirty="0"/>
              <a:t> page:</a:t>
            </a:r>
          </a:p>
          <a:p>
            <a:r>
              <a:rPr lang="it-IT" b="0" dirty="0">
                <a:hlinkClick r:id="rId4"/>
              </a:rPr>
              <a:t>https://cadmus.eui.eu/browse?type=author&amp;value=PORCEDDA,%20Maria%20Grazia</a:t>
            </a:r>
            <a:r>
              <a:rPr lang="it-IT" b="0" dirty="0"/>
              <a:t> </a:t>
            </a:r>
            <a:endParaRPr lang="it-IE" b="0" dirty="0"/>
          </a:p>
        </p:txBody>
      </p:sp>
      <p:sp>
        <p:nvSpPr>
          <p:cNvPr id="7" name="Segnaposto testo 6">
            <a:extLst>
              <a:ext uri="{FF2B5EF4-FFF2-40B4-BE49-F238E27FC236}">
                <a16:creationId xmlns:a16="http://schemas.microsoft.com/office/drawing/2014/main" id="{2F307DB3-D5E4-324E-AFBA-64AEB78EE563}"/>
              </a:ext>
            </a:extLst>
          </p:cNvPr>
          <p:cNvSpPr>
            <a:spLocks noGrp="1"/>
          </p:cNvSpPr>
          <p:nvPr>
            <p:ph type="body" sz="quarter" idx="11"/>
          </p:nvPr>
        </p:nvSpPr>
        <p:spPr/>
        <p:txBody>
          <a:bodyPr/>
          <a:lstStyle/>
          <a:p>
            <a:endParaRPr lang="it-IE"/>
          </a:p>
        </p:txBody>
      </p:sp>
    </p:spTree>
    <p:extLst>
      <p:ext uri="{BB962C8B-B14F-4D97-AF65-F5344CB8AC3E}">
        <p14:creationId xmlns:p14="http://schemas.microsoft.com/office/powerpoint/2010/main" val="385708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olo 3"/>
          <p:cNvSpPr>
            <a:spLocks noGrp="1" noChangeArrowheads="1"/>
          </p:cNvSpPr>
          <p:nvPr>
            <p:ph type="title"/>
          </p:nvPr>
        </p:nvSpPr>
        <p:spPr>
          <a:xfrm>
            <a:off x="657860" y="328351"/>
            <a:ext cx="7246620" cy="553641"/>
          </a:xfrm>
        </p:spPr>
        <p:txBody>
          <a:bodyPr/>
          <a:lstStyle/>
          <a:p>
            <a:r>
              <a:rPr lang="it-IT" altLang="it-IT" dirty="0"/>
              <a:t>Privacy </a:t>
            </a:r>
            <a:r>
              <a:rPr lang="it-IT" altLang="it-IT" dirty="0" err="1"/>
              <a:t>as</a:t>
            </a:r>
            <a:r>
              <a:rPr lang="it-IT" altLang="it-IT" dirty="0"/>
              <a:t> </a:t>
            </a:r>
            <a:r>
              <a:rPr lang="it-IT" altLang="it-IT" dirty="0" err="1"/>
              <a:t>intimacy</a:t>
            </a:r>
            <a:r>
              <a:rPr lang="it-IT" altLang="it-IT" dirty="0"/>
              <a:t>: nature or </a:t>
            </a:r>
            <a:r>
              <a:rPr lang="it-IT" altLang="it-IT" dirty="0" err="1"/>
              <a:t>nurture</a:t>
            </a:r>
            <a:r>
              <a:rPr lang="it-IT" altLang="it-IT" dirty="0"/>
              <a:t>? </a:t>
            </a:r>
          </a:p>
        </p:txBody>
      </p:sp>
      <p:sp>
        <p:nvSpPr>
          <p:cNvPr id="15363" name="Segnaposto testo 2"/>
          <p:cNvSpPr>
            <a:spLocks noGrp="1" noChangeArrowheads="1"/>
          </p:cNvSpPr>
          <p:nvPr>
            <p:ph type="body" sz="half" idx="1"/>
          </p:nvPr>
        </p:nvSpPr>
        <p:spPr>
          <a:xfrm>
            <a:off x="890377" y="3545647"/>
            <a:ext cx="7505733" cy="1077329"/>
          </a:xfrm>
        </p:spPr>
        <p:txBody>
          <a:bodyPr/>
          <a:lstStyle/>
          <a:p>
            <a:pPr algn="ctr">
              <a:spcBef>
                <a:spcPts val="300"/>
              </a:spcBef>
              <a:defRPr/>
            </a:pPr>
            <a:r>
              <a:rPr lang="en-GB" altLang="it-IT" b="1" dirty="0"/>
              <a:t>Intimacy: </a:t>
            </a:r>
            <a:r>
              <a:rPr lang="en-GB" altLang="it-IT" b="0" dirty="0"/>
              <a:t>Needed to build one’s identity, </a:t>
            </a:r>
            <a:r>
              <a:rPr lang="it-IT" altLang="it-IT" b="0" dirty="0"/>
              <a:t>s</a:t>
            </a:r>
            <a:r>
              <a:rPr lang="it-IT" altLang="it-IT" sz="2000" b="0" dirty="0"/>
              <a:t>upports </a:t>
            </a:r>
            <a:r>
              <a:rPr lang="it-IT" altLang="it-IT" sz="2000" b="0" dirty="0" err="1"/>
              <a:t>autonomy</a:t>
            </a:r>
            <a:r>
              <a:rPr lang="it-IT" altLang="it-IT" b="0" dirty="0"/>
              <a:t> &amp;</a:t>
            </a:r>
            <a:r>
              <a:rPr lang="it-IT" altLang="it-IT" sz="2000" b="0" dirty="0"/>
              <a:t> </a:t>
            </a:r>
            <a:r>
              <a:rPr lang="it-IT" altLang="it-IT" sz="2000" b="0" dirty="0" err="1"/>
              <a:t>dignity</a:t>
            </a:r>
            <a:endParaRPr lang="it-IT" altLang="it-IT" sz="2000" b="0" dirty="0"/>
          </a:p>
          <a:p>
            <a:pPr algn="ctr">
              <a:spcBef>
                <a:spcPts val="300"/>
              </a:spcBef>
              <a:defRPr/>
            </a:pPr>
            <a:r>
              <a:rPr lang="en-GB" altLang="it-IT" b="0" dirty="0"/>
              <a:t>Personal, emotional, physical and mental </a:t>
            </a:r>
            <a:r>
              <a:rPr lang="en-GB" altLang="it-IT" dirty="0"/>
              <a:t>boundaries</a:t>
            </a:r>
          </a:p>
          <a:p>
            <a:pPr algn="ctr">
              <a:spcBef>
                <a:spcPts val="300"/>
              </a:spcBef>
              <a:defRPr/>
            </a:pPr>
            <a:r>
              <a:rPr lang="en-GB" altLang="it-IT" b="0" dirty="0"/>
              <a:t>Varies across </a:t>
            </a:r>
            <a:r>
              <a:rPr lang="en-GB" altLang="it-IT" dirty="0"/>
              <a:t>time</a:t>
            </a:r>
            <a:r>
              <a:rPr lang="en-GB" altLang="it-IT" b="0" dirty="0"/>
              <a:t> and </a:t>
            </a:r>
            <a:r>
              <a:rPr lang="en-GB" altLang="it-IT" dirty="0"/>
              <a:t>space</a:t>
            </a:r>
          </a:p>
          <a:p>
            <a:pPr marL="1191" lvl="1" indent="0">
              <a:spcBef>
                <a:spcPts val="300"/>
              </a:spcBef>
              <a:buNone/>
              <a:defRPr/>
            </a:pPr>
            <a:endParaRPr lang="en-GB" altLang="it-IT" sz="1800" dirty="0"/>
          </a:p>
        </p:txBody>
      </p:sp>
      <p:pic>
        <p:nvPicPr>
          <p:cNvPr id="12292" name="Segnaposto contenuto 8"/>
          <p:cNvPicPr>
            <a:picLocks noGrp="1" noChangeAspect="1" noChangeArrowheads="1"/>
          </p:cNvPicPr>
          <p:nvPr>
            <p:ph sz="quarter" idx="2"/>
          </p:nvPr>
        </p:nvPicPr>
        <p:blipFill>
          <a:blip r:embed="rId3" cstate="print">
            <a:extLst>
              <a:ext uri="{28A0092B-C50C-407E-A947-70E740481C1C}">
                <a14:useLocalDpi xmlns:a14="http://schemas.microsoft.com/office/drawing/2010/main" val="0"/>
              </a:ext>
            </a:extLst>
          </a:blip>
          <a:srcRect/>
          <a:stretch>
            <a:fillRect/>
          </a:stretch>
        </p:blipFill>
        <p:spPr>
          <a:xfrm>
            <a:off x="4505550" y="1725326"/>
            <a:ext cx="1595892" cy="1196693"/>
          </a:xfrm>
        </p:spPr>
      </p:pic>
      <p:pic>
        <p:nvPicPr>
          <p:cNvPr id="12293" name="Segnaposto contenuto 10"/>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7705068" y="1703710"/>
            <a:ext cx="1300020" cy="1320524"/>
          </a:xfrm>
        </p:spPr>
      </p:pic>
      <p:pic>
        <p:nvPicPr>
          <p:cNvPr id="1026" name="Picture 2" descr="Royalty Free Office Gossip Clip Art, Vector Images &amp; Illustrations - iStock">
            <a:extLst>
              <a:ext uri="{FF2B5EF4-FFF2-40B4-BE49-F238E27FC236}">
                <a16:creationId xmlns:a16="http://schemas.microsoft.com/office/drawing/2014/main" id="{419DB5C5-AE7F-4276-88F9-64A485C26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929" y="1741030"/>
            <a:ext cx="1437071" cy="1150509"/>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6061136B-3CCB-A27C-13B1-4068A5CB3B15}"/>
              </a:ext>
            </a:extLst>
          </p:cNvPr>
          <p:cNvSpPr txBox="1"/>
          <p:nvPr/>
        </p:nvSpPr>
        <p:spPr>
          <a:xfrm>
            <a:off x="5086457" y="1157341"/>
            <a:ext cx="3092343" cy="369332"/>
          </a:xfrm>
          <a:prstGeom prst="rect">
            <a:avLst/>
          </a:prstGeom>
          <a:noFill/>
        </p:spPr>
        <p:txBody>
          <a:bodyPr wrap="square" rtlCol="0">
            <a:spAutoFit/>
          </a:bodyPr>
          <a:lstStyle/>
          <a:p>
            <a:pPr algn="ctr"/>
            <a:r>
              <a:rPr lang="it-GB" b="1" dirty="0"/>
              <a:t>Nurture?</a:t>
            </a:r>
          </a:p>
        </p:txBody>
      </p:sp>
      <p:sp>
        <p:nvSpPr>
          <p:cNvPr id="5" name="CasellaDiTesto 4">
            <a:extLst>
              <a:ext uri="{FF2B5EF4-FFF2-40B4-BE49-F238E27FC236}">
                <a16:creationId xmlns:a16="http://schemas.microsoft.com/office/drawing/2014/main" id="{A5F3D160-B596-C0A5-E8C6-DB6779E129F7}"/>
              </a:ext>
            </a:extLst>
          </p:cNvPr>
          <p:cNvSpPr txBox="1"/>
          <p:nvPr/>
        </p:nvSpPr>
        <p:spPr>
          <a:xfrm>
            <a:off x="890377" y="1157341"/>
            <a:ext cx="3092343" cy="369332"/>
          </a:xfrm>
          <a:prstGeom prst="rect">
            <a:avLst/>
          </a:prstGeom>
          <a:noFill/>
        </p:spPr>
        <p:txBody>
          <a:bodyPr wrap="square" rtlCol="0">
            <a:spAutoFit/>
          </a:bodyPr>
          <a:lstStyle/>
          <a:p>
            <a:pPr algn="ctr"/>
            <a:r>
              <a:rPr lang="it-GB" b="1" dirty="0"/>
              <a:t>Nature?</a:t>
            </a:r>
          </a:p>
        </p:txBody>
      </p:sp>
      <p:sp>
        <p:nvSpPr>
          <p:cNvPr id="7" name="CasellaDiTesto 6">
            <a:extLst>
              <a:ext uri="{FF2B5EF4-FFF2-40B4-BE49-F238E27FC236}">
                <a16:creationId xmlns:a16="http://schemas.microsoft.com/office/drawing/2014/main" id="{A3B4F702-02FB-1011-7D58-6BCCA7D62B56}"/>
              </a:ext>
            </a:extLst>
          </p:cNvPr>
          <p:cNvSpPr txBox="1"/>
          <p:nvPr/>
        </p:nvSpPr>
        <p:spPr>
          <a:xfrm>
            <a:off x="137949" y="1526673"/>
            <a:ext cx="1432370" cy="1138773"/>
          </a:xfrm>
          <a:prstGeom prst="rect">
            <a:avLst/>
          </a:prstGeom>
          <a:noFill/>
        </p:spPr>
        <p:txBody>
          <a:bodyPr wrap="square" rtlCol="0">
            <a:spAutoFit/>
          </a:bodyPr>
          <a:lstStyle/>
          <a:p>
            <a:r>
              <a:rPr lang="it-IT" b="1" dirty="0" err="1"/>
              <a:t>psychology</a:t>
            </a:r>
            <a:endParaRPr lang="it-IT" b="1" dirty="0"/>
          </a:p>
          <a:p>
            <a:r>
              <a:rPr lang="it-IT" sz="1000" dirty="0">
                <a:hlinkClick r:id="rId6"/>
              </a:rPr>
              <a:t>https://dictionary.apa.org/privacy</a:t>
            </a:r>
            <a:r>
              <a:rPr lang="it-IT" sz="1000" dirty="0"/>
              <a:t> </a:t>
            </a:r>
          </a:p>
          <a:p>
            <a:endParaRPr lang="it-IT" sz="1000" dirty="0"/>
          </a:p>
          <a:p>
            <a:endParaRPr lang="it-IT" sz="1000" dirty="0"/>
          </a:p>
          <a:p>
            <a:endParaRPr lang="it-GB" sz="1000" dirty="0"/>
          </a:p>
        </p:txBody>
      </p:sp>
      <p:pic>
        <p:nvPicPr>
          <p:cNvPr id="8" name="Immagine 7">
            <a:extLst>
              <a:ext uri="{FF2B5EF4-FFF2-40B4-BE49-F238E27FC236}">
                <a16:creationId xmlns:a16="http://schemas.microsoft.com/office/drawing/2014/main" id="{E68F2102-F7D7-BBB3-0919-38A43EF69F97}"/>
              </a:ext>
            </a:extLst>
          </p:cNvPr>
          <p:cNvPicPr>
            <a:picLocks noChangeAspect="1"/>
          </p:cNvPicPr>
          <p:nvPr/>
        </p:nvPicPr>
        <p:blipFill>
          <a:blip r:embed="rId7"/>
          <a:stretch>
            <a:fillRect/>
          </a:stretch>
        </p:blipFill>
        <p:spPr>
          <a:xfrm>
            <a:off x="4505550" y="2928971"/>
            <a:ext cx="2327134" cy="570889"/>
          </a:xfrm>
          <a:prstGeom prst="rect">
            <a:avLst/>
          </a:prstGeom>
        </p:spPr>
      </p:pic>
      <p:sp>
        <p:nvSpPr>
          <p:cNvPr id="9" name="CasellaDiTesto 8">
            <a:extLst>
              <a:ext uri="{FF2B5EF4-FFF2-40B4-BE49-F238E27FC236}">
                <a16:creationId xmlns:a16="http://schemas.microsoft.com/office/drawing/2014/main" id="{AF0406F5-1C92-8202-1AFB-B6FFCAEB7C02}"/>
              </a:ext>
            </a:extLst>
          </p:cNvPr>
          <p:cNvSpPr txBox="1"/>
          <p:nvPr/>
        </p:nvSpPr>
        <p:spPr>
          <a:xfrm>
            <a:off x="76692" y="4543465"/>
            <a:ext cx="9005088" cy="307777"/>
          </a:xfrm>
          <a:prstGeom prst="rect">
            <a:avLst/>
          </a:prstGeom>
          <a:noFill/>
        </p:spPr>
        <p:txBody>
          <a:bodyPr wrap="square" rtlCol="0">
            <a:spAutoFit/>
          </a:bodyPr>
          <a:lstStyle/>
          <a:p>
            <a:r>
              <a:rPr lang="it-IT" sz="700" dirty="0">
                <a:hlinkClick r:id="rId8"/>
              </a:rPr>
              <a:t>Sources: https://www.wired.com/1999/01/sun-on-privacy-get-over-it/</a:t>
            </a:r>
            <a:r>
              <a:rPr lang="it-IT" sz="700" dirty="0"/>
              <a:t>; </a:t>
            </a:r>
            <a:r>
              <a:rPr lang="it-IT" sz="700" dirty="0">
                <a:hlinkClick r:id="rId9"/>
              </a:rPr>
              <a:t>https://www.theguardian.com/technology/2021/nov/07/our-notion-of-privacy-will-be-useless-what-happens-if-technology-learns-to-read-our-minds</a:t>
            </a:r>
            <a:r>
              <a:rPr lang="it-IT" sz="700" dirty="0"/>
              <a:t>; </a:t>
            </a:r>
            <a:r>
              <a:rPr lang="it-GB" sz="700" dirty="0">
                <a:hlinkClick r:id="rId10"/>
              </a:rPr>
              <a:t>https://www.theguardian.com/world/2016/oct/18/david-attenborough-zoos-respect-gorillas-privacy-peepholes</a:t>
            </a:r>
            <a:r>
              <a:rPr lang="it-GB" sz="700" dirty="0"/>
              <a:t> </a:t>
            </a:r>
            <a:endParaRPr lang="it-IT" sz="1000" dirty="0"/>
          </a:p>
        </p:txBody>
      </p:sp>
      <p:pic>
        <p:nvPicPr>
          <p:cNvPr id="10" name="Immagine 9">
            <a:extLst>
              <a:ext uri="{FF2B5EF4-FFF2-40B4-BE49-F238E27FC236}">
                <a16:creationId xmlns:a16="http://schemas.microsoft.com/office/drawing/2014/main" id="{FD840203-0E76-5AF7-BB90-07A656BF86B1}"/>
              </a:ext>
            </a:extLst>
          </p:cNvPr>
          <p:cNvPicPr>
            <a:picLocks noChangeAspect="1"/>
          </p:cNvPicPr>
          <p:nvPr/>
        </p:nvPicPr>
        <p:blipFill>
          <a:blip r:embed="rId11"/>
          <a:stretch>
            <a:fillRect/>
          </a:stretch>
        </p:blipFill>
        <p:spPr>
          <a:xfrm>
            <a:off x="1533000" y="1582276"/>
            <a:ext cx="2292207" cy="1754769"/>
          </a:xfrm>
          <a:prstGeom prst="rect">
            <a:avLst/>
          </a:prstGeom>
        </p:spPr>
      </p:pic>
      <p:sp>
        <p:nvSpPr>
          <p:cNvPr id="13" name="CasellaDiTesto 12">
            <a:extLst>
              <a:ext uri="{FF2B5EF4-FFF2-40B4-BE49-F238E27FC236}">
                <a16:creationId xmlns:a16="http://schemas.microsoft.com/office/drawing/2014/main" id="{AE7CC0D3-243F-9363-1AB1-9DFC8F417CEE}"/>
              </a:ext>
            </a:extLst>
          </p:cNvPr>
          <p:cNvSpPr txBox="1"/>
          <p:nvPr/>
        </p:nvSpPr>
        <p:spPr>
          <a:xfrm>
            <a:off x="76692" y="2273940"/>
            <a:ext cx="1432370" cy="1492716"/>
          </a:xfrm>
          <a:prstGeom prst="rect">
            <a:avLst/>
          </a:prstGeom>
          <a:noFill/>
        </p:spPr>
        <p:txBody>
          <a:bodyPr wrap="square" rtlCol="0">
            <a:spAutoFit/>
          </a:bodyPr>
          <a:lstStyle/>
          <a:p>
            <a:r>
              <a:rPr lang="it-GB" sz="1050" b="1" dirty="0"/>
              <a:t>David Attenborough on animal privacy</a:t>
            </a:r>
          </a:p>
          <a:p>
            <a:endParaRPr lang="it-IT" sz="1000" dirty="0">
              <a:hlinkClick r:id="" action="ppaction://noaction"/>
            </a:endParaRPr>
          </a:p>
          <a:p>
            <a:r>
              <a:rPr lang="it-IT" sz="1000" dirty="0">
                <a:hlinkClick r:id="" action="ppaction://noaction"/>
              </a:rPr>
              <a:t>https://cdn.theguardian.tv/mainwebsite/2016/10/18/161018AttenboroughGorillaHighRes_desk.mp4</a:t>
            </a:r>
            <a:r>
              <a:rPr lang="it-IT" sz="1000" dirty="0"/>
              <a:t> </a:t>
            </a:r>
            <a:endParaRPr lang="it-GB" sz="1000" dirty="0"/>
          </a:p>
          <a:p>
            <a:endParaRPr lang="it-IT" sz="1000" dirty="0">
              <a:hlinkClick r:id="rId12"/>
            </a:endParaRPr>
          </a:p>
        </p:txBody>
      </p:sp>
      <p:sp>
        <p:nvSpPr>
          <p:cNvPr id="2" name="CasellaDiTesto 1">
            <a:extLst>
              <a:ext uri="{FF2B5EF4-FFF2-40B4-BE49-F238E27FC236}">
                <a16:creationId xmlns:a16="http://schemas.microsoft.com/office/drawing/2014/main" id="{5BD835C7-E37A-CD7B-229E-6F65CC509C3A}"/>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Tree>
    <p:extLst>
      <p:ext uri="{BB962C8B-B14F-4D97-AF65-F5344CB8AC3E}">
        <p14:creationId xmlns:p14="http://schemas.microsoft.com/office/powerpoint/2010/main" val="50142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Placeholder 2"/>
          <p:cNvSpPr>
            <a:spLocks noGrp="1" noChangeArrowheads="1"/>
          </p:cNvSpPr>
          <p:nvPr>
            <p:ph type="body" sz="quarter" idx="11"/>
          </p:nvPr>
        </p:nvSpPr>
        <p:spPr>
          <a:xfrm>
            <a:off x="1445419" y="377429"/>
            <a:ext cx="6103461" cy="621506"/>
          </a:xfrm>
        </p:spPr>
        <p:txBody>
          <a:bodyPr/>
          <a:lstStyle/>
          <a:p>
            <a:pPr>
              <a:spcBef>
                <a:spcPct val="0"/>
              </a:spcBef>
            </a:pPr>
            <a:r>
              <a:rPr lang="en-US" altLang="it-IT" sz="2600" dirty="0">
                <a:latin typeface="+mj-lt"/>
                <a:ea typeface="+mj-ea"/>
                <a:cs typeface="+mj-cs"/>
              </a:rPr>
              <a:t>Technology and the birth of “Privacy”</a:t>
            </a:r>
          </a:p>
        </p:txBody>
      </p:sp>
      <p:sp>
        <p:nvSpPr>
          <p:cNvPr id="15363" name="Text Placeholder 1"/>
          <p:cNvSpPr txBox="1">
            <a:spLocks noChangeArrowheads="1"/>
          </p:cNvSpPr>
          <p:nvPr/>
        </p:nvSpPr>
        <p:spPr bwMode="auto">
          <a:xfrm>
            <a:off x="1612107" y="2526507"/>
            <a:ext cx="5669756" cy="35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40000"/>
              </a:spcAft>
              <a:defRPr sz="2400">
                <a:solidFill>
                  <a:schemeClr val="tx1"/>
                </a:solidFill>
                <a:latin typeface="Arial" pitchFamily="34" charset="0"/>
                <a:ea typeface="MS PGothic" pitchFamily="34" charset="-128"/>
              </a:defRPr>
            </a:lvl1pPr>
            <a:lvl2pPr marL="271463" indent="-269875">
              <a:spcAft>
                <a:spcPct val="40000"/>
              </a:spcAft>
              <a:buChar char="•"/>
              <a:defRPr sz="2000">
                <a:solidFill>
                  <a:schemeClr val="tx1"/>
                </a:solidFill>
                <a:latin typeface="Arial" pitchFamily="34" charset="0"/>
                <a:ea typeface="MS PGothic" pitchFamily="34" charset="-128"/>
              </a:defRPr>
            </a:lvl2pPr>
            <a:lvl3pPr marL="1143000" indent="-228600">
              <a:spcAft>
                <a:spcPct val="40000"/>
              </a:spcAft>
              <a:buChar char="•"/>
              <a:defRPr sz="2000">
                <a:solidFill>
                  <a:schemeClr val="tx1"/>
                </a:solidFill>
                <a:latin typeface="Arial" pitchFamily="34" charset="0"/>
                <a:ea typeface="MS PGothic" pitchFamily="34" charset="-128"/>
              </a:defRPr>
            </a:lvl3pPr>
            <a:lvl4pPr marL="1600200" indent="-228600">
              <a:spcAft>
                <a:spcPct val="40000"/>
              </a:spcAft>
              <a:buChar char="•"/>
              <a:defRPr sz="2000">
                <a:solidFill>
                  <a:schemeClr val="tx1"/>
                </a:solidFill>
                <a:latin typeface="Arial" pitchFamily="34" charset="0"/>
                <a:ea typeface="MS PGothic" pitchFamily="34" charset="-128"/>
              </a:defRPr>
            </a:lvl4pPr>
            <a:lvl5pPr marL="2057400" indent="-228600">
              <a:spcAft>
                <a:spcPct val="40000"/>
              </a:spcAft>
              <a:buChar char="•"/>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40000"/>
              </a:spcAft>
              <a:buChar char="•"/>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40000"/>
              </a:spcAft>
              <a:buChar char="•"/>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40000"/>
              </a:spcAft>
              <a:buChar char="•"/>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40000"/>
              </a:spcAft>
              <a:buChar char="•"/>
              <a:defRPr sz="2000">
                <a:solidFill>
                  <a:schemeClr val="tx1"/>
                </a:solidFill>
                <a:latin typeface="Arial" pitchFamily="34" charset="0"/>
                <a:ea typeface="MS PGothic" pitchFamily="34" charset="-128"/>
              </a:defRPr>
            </a:lvl9pPr>
          </a:lstStyle>
          <a:p>
            <a:pPr algn="ctr">
              <a:lnSpc>
                <a:spcPct val="90000"/>
              </a:lnSpc>
              <a:spcBef>
                <a:spcPts val="750"/>
              </a:spcBef>
              <a:spcAft>
                <a:spcPct val="0"/>
              </a:spcAft>
            </a:pPr>
            <a:endParaRPr lang="en-US" altLang="it-IT" sz="1500">
              <a:cs typeface="Arial" pitchFamily="34" charset="0"/>
            </a:endParaRPr>
          </a:p>
        </p:txBody>
      </p:sp>
      <p:pic>
        <p:nvPicPr>
          <p:cNvPr id="15364" name="Content Placeholder 7" descr="Schermata 2015-04-22 alle 19.05.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1782057"/>
            <a:ext cx="5598319" cy="300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Content Placeholder 7" descr="Samuel_Dennis_Warren_by_William_Notman,_c1875.jpg"/>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82" y="2247900"/>
            <a:ext cx="1594247" cy="178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CasellaDiTesto 2"/>
          <p:cNvSpPr txBox="1">
            <a:spLocks noChangeArrowheads="1"/>
          </p:cNvSpPr>
          <p:nvPr/>
        </p:nvSpPr>
        <p:spPr bwMode="auto">
          <a:xfrm>
            <a:off x="1257300" y="1141810"/>
            <a:ext cx="690562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itchFamily="34" charset="0"/>
                <a:ea typeface="MS PGothic" pitchFamily="34" charset="-128"/>
              </a:defRPr>
            </a:lvl1pPr>
            <a:lvl2pPr marL="742950" indent="-285750">
              <a:defRPr sz="2000">
                <a:solidFill>
                  <a:schemeClr val="tx1"/>
                </a:solidFill>
                <a:latin typeface="Arial" pitchFamily="34" charset="0"/>
                <a:ea typeface="MS PGothic" pitchFamily="34" charset="-128"/>
              </a:defRPr>
            </a:lvl2pPr>
            <a:lvl3pPr marL="1143000" indent="-228600">
              <a:defRPr sz="2000">
                <a:solidFill>
                  <a:schemeClr val="tx1"/>
                </a:solidFill>
                <a:latin typeface="Arial" pitchFamily="34" charset="0"/>
                <a:ea typeface="MS PGothic" pitchFamily="34" charset="-128"/>
              </a:defRPr>
            </a:lvl3pPr>
            <a:lvl4pPr marL="1600200" indent="-228600">
              <a:defRPr sz="2000">
                <a:solidFill>
                  <a:schemeClr val="tx1"/>
                </a:solidFill>
                <a:latin typeface="Arial" pitchFamily="34" charset="0"/>
                <a:ea typeface="MS PGothic" pitchFamily="34" charset="-128"/>
              </a:defRPr>
            </a:lvl4pPr>
            <a:lvl5pPr marL="2057400" indent="-22860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a:r>
              <a:rPr lang="it-IT" altLang="it-IT" sz="1500" dirty="0"/>
              <a:t>1800 </a:t>
            </a:r>
            <a:r>
              <a:rPr lang="it-IT" altLang="it-IT" sz="1500" dirty="0" err="1"/>
              <a:t>Constitutions</a:t>
            </a:r>
            <a:r>
              <a:rPr lang="it-IT" altLang="it-IT" sz="1500" dirty="0"/>
              <a:t>: </a:t>
            </a:r>
            <a:r>
              <a:rPr lang="it-IT" altLang="it-IT" sz="1500" dirty="0" err="1"/>
              <a:t>sanctity</a:t>
            </a:r>
            <a:r>
              <a:rPr lang="it-IT" altLang="it-IT" sz="1500" dirty="0"/>
              <a:t> of </a:t>
            </a:r>
            <a:r>
              <a:rPr lang="it-IT" altLang="it-IT" sz="1500" dirty="0" err="1"/>
              <a:t>homes</a:t>
            </a:r>
            <a:r>
              <a:rPr lang="it-IT" altLang="it-IT" sz="1500" dirty="0"/>
              <a:t> and </a:t>
            </a:r>
            <a:r>
              <a:rPr lang="it-IT" altLang="it-IT" sz="1500" dirty="0" err="1"/>
              <a:t>confidentiality</a:t>
            </a:r>
            <a:r>
              <a:rPr lang="it-IT" altLang="it-IT" sz="1500" dirty="0"/>
              <a:t> of </a:t>
            </a:r>
            <a:r>
              <a:rPr lang="it-IT" altLang="it-IT" sz="1500" dirty="0" err="1"/>
              <a:t>communications</a:t>
            </a:r>
            <a:r>
              <a:rPr lang="it-IT" altLang="it-IT" sz="1500" dirty="0"/>
              <a:t> (</a:t>
            </a:r>
            <a:r>
              <a:rPr lang="it-IT" altLang="it-IT" sz="1500" dirty="0" err="1"/>
              <a:t>but</a:t>
            </a:r>
            <a:r>
              <a:rPr lang="it-IT" altLang="it-IT" sz="1500" dirty="0"/>
              <a:t> no common </a:t>
            </a:r>
            <a:r>
              <a:rPr lang="it-IT" altLang="it-IT" sz="1500" dirty="0" err="1"/>
              <a:t>law</a:t>
            </a:r>
            <a:r>
              <a:rPr lang="it-IT" altLang="it-IT" sz="1500" dirty="0"/>
              <a:t> </a:t>
            </a:r>
            <a:r>
              <a:rPr lang="it-IT" altLang="it-IT" sz="1500" dirty="0" err="1"/>
              <a:t>right</a:t>
            </a:r>
            <a:r>
              <a:rPr lang="it-IT" altLang="it-IT" sz="1500" dirty="0"/>
              <a:t>/</a:t>
            </a:r>
            <a:r>
              <a:rPr lang="it-IT" altLang="it-IT" sz="1500" dirty="0" err="1"/>
              <a:t>tort</a:t>
            </a:r>
            <a:r>
              <a:rPr lang="it-IT" altLang="it-IT" sz="1500" dirty="0"/>
              <a:t>)</a:t>
            </a:r>
          </a:p>
          <a:p>
            <a:pPr algn="r"/>
            <a:r>
              <a:rPr lang="it-IT" altLang="it-IT" sz="1500" dirty="0"/>
              <a:t> </a:t>
            </a:r>
          </a:p>
        </p:txBody>
      </p:sp>
      <p:sp>
        <p:nvSpPr>
          <p:cNvPr id="15367" name="CasellaDiTesto 1"/>
          <p:cNvSpPr txBox="1">
            <a:spLocks noChangeArrowheads="1"/>
          </p:cNvSpPr>
          <p:nvPr/>
        </p:nvSpPr>
        <p:spPr bwMode="auto">
          <a:xfrm>
            <a:off x="1257301" y="4063603"/>
            <a:ext cx="15656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itchFamily="34" charset="0"/>
                <a:ea typeface="MS PGothic" pitchFamily="34" charset="-128"/>
              </a:defRPr>
            </a:lvl1pPr>
            <a:lvl2pPr marL="742950" indent="-285750">
              <a:defRPr sz="2000">
                <a:solidFill>
                  <a:schemeClr val="tx1"/>
                </a:solidFill>
                <a:latin typeface="Arial" pitchFamily="34" charset="0"/>
                <a:ea typeface="MS PGothic" pitchFamily="34" charset="-128"/>
              </a:defRPr>
            </a:lvl2pPr>
            <a:lvl3pPr marL="1143000" indent="-228600">
              <a:defRPr sz="2000">
                <a:solidFill>
                  <a:schemeClr val="tx1"/>
                </a:solidFill>
                <a:latin typeface="Arial" pitchFamily="34" charset="0"/>
                <a:ea typeface="MS PGothic" pitchFamily="34" charset="-128"/>
              </a:defRPr>
            </a:lvl3pPr>
            <a:lvl4pPr marL="1600200" indent="-228600">
              <a:defRPr sz="2000">
                <a:solidFill>
                  <a:schemeClr val="tx1"/>
                </a:solidFill>
                <a:latin typeface="Arial" pitchFamily="34" charset="0"/>
                <a:ea typeface="MS PGothic" pitchFamily="34" charset="-128"/>
              </a:defRPr>
            </a:lvl4pPr>
            <a:lvl5pPr marL="2057400" indent="-22860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r>
              <a:rPr lang="it-IT" altLang="it-IT" sz="750"/>
              <a:t>Source: https://en.wikipedia.org/wiki/File:Samuel_Dennis_Warren_by_William_Notman,_c1875.jpg</a:t>
            </a:r>
          </a:p>
        </p:txBody>
      </p:sp>
      <p:pic>
        <p:nvPicPr>
          <p:cNvPr id="15368" name="Picture 2" descr="ttps://upload.wikimedia.org/wikipedia/commons/d/d7/Brownie2_overview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672" y="2228850"/>
            <a:ext cx="1775222" cy="1820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sellaDiTesto 9"/>
          <p:cNvSpPr txBox="1"/>
          <p:nvPr/>
        </p:nvSpPr>
        <p:spPr>
          <a:xfrm>
            <a:off x="6137672" y="4069556"/>
            <a:ext cx="1775222" cy="698589"/>
          </a:xfrm>
          <a:prstGeom prst="rect">
            <a:avLst/>
          </a:prstGeom>
          <a:noFill/>
        </p:spPr>
        <p:txBody>
          <a:bodyPr>
            <a:spAutoFit/>
          </a:bodyPr>
          <a:lstStyle/>
          <a:p>
            <a:pPr>
              <a:defRPr/>
            </a:pPr>
            <a:r>
              <a:rPr lang="it-IT" sz="788" dirty="0"/>
              <a:t>Author: </a:t>
            </a:r>
            <a:r>
              <a:rPr lang="it-IT" sz="788" dirty="0" err="1"/>
              <a:t>Håkan</a:t>
            </a:r>
            <a:r>
              <a:rPr lang="it-IT" sz="788" dirty="0"/>
              <a:t> </a:t>
            </a:r>
            <a:r>
              <a:rPr lang="it-IT" sz="788" dirty="0" err="1"/>
              <a:t>Svensson</a:t>
            </a:r>
            <a:r>
              <a:rPr lang="it-IT" sz="788" dirty="0"/>
              <a:t> </a:t>
            </a:r>
          </a:p>
          <a:p>
            <a:pPr>
              <a:defRPr/>
            </a:pPr>
            <a:r>
              <a:rPr lang="it-IT" sz="788" dirty="0"/>
              <a:t>Source: </a:t>
            </a:r>
            <a:r>
              <a:rPr lang="it-IT" sz="788" dirty="0" err="1"/>
              <a:t>https</a:t>
            </a:r>
            <a:r>
              <a:rPr lang="it-IT" sz="788" dirty="0"/>
              <a:t>://</a:t>
            </a:r>
            <a:r>
              <a:rPr lang="it-IT" sz="788" dirty="0" err="1"/>
              <a:t>upload.wikimedia.org</a:t>
            </a:r>
            <a:r>
              <a:rPr lang="it-IT" sz="788" dirty="0"/>
              <a:t>/</a:t>
            </a:r>
            <a:r>
              <a:rPr lang="it-IT" sz="788" dirty="0" err="1"/>
              <a:t>wikipedia</a:t>
            </a:r>
            <a:r>
              <a:rPr lang="it-IT" sz="788" dirty="0"/>
              <a:t>/</a:t>
            </a:r>
            <a:r>
              <a:rPr lang="it-IT" sz="788" dirty="0" err="1"/>
              <a:t>commons</a:t>
            </a:r>
            <a:r>
              <a:rPr lang="it-IT" sz="788" dirty="0"/>
              <a:t>/d/d7/Brownie2_overview3.jpg</a:t>
            </a:r>
          </a:p>
        </p:txBody>
      </p:sp>
      <p:sp>
        <p:nvSpPr>
          <p:cNvPr id="2" name="CasellaDiTesto 1">
            <a:extLst>
              <a:ext uri="{FF2B5EF4-FFF2-40B4-BE49-F238E27FC236}">
                <a16:creationId xmlns:a16="http://schemas.microsoft.com/office/drawing/2014/main" id="{33D7F21A-F02A-6EF0-AE0D-5F2A36F60E41}"/>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Tree>
    <p:extLst>
      <p:ext uri="{BB962C8B-B14F-4D97-AF65-F5344CB8AC3E}">
        <p14:creationId xmlns:p14="http://schemas.microsoft.com/office/powerpoint/2010/main" val="2083256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egnaposto testo 1"/>
          <p:cNvSpPr>
            <a:spLocks noGrp="1" noChangeArrowheads="1"/>
          </p:cNvSpPr>
          <p:nvPr>
            <p:ph type="body" sz="quarter" idx="10"/>
          </p:nvPr>
        </p:nvSpPr>
        <p:spPr>
          <a:xfrm>
            <a:off x="319989" y="1214230"/>
            <a:ext cx="7573384" cy="3404188"/>
          </a:xfrm>
        </p:spPr>
        <p:txBody>
          <a:bodyPr/>
          <a:lstStyle/>
          <a:p>
            <a:pPr>
              <a:spcBef>
                <a:spcPts val="300"/>
              </a:spcBef>
              <a:defRPr/>
            </a:pPr>
            <a:r>
              <a:rPr lang="it-IT" b="1" dirty="0"/>
              <a:t>Challenges to </a:t>
            </a:r>
            <a:r>
              <a:rPr lang="it-IT" b="1" dirty="0" err="1"/>
              <a:t>identity</a:t>
            </a:r>
            <a:r>
              <a:rPr lang="it-IT" b="1" dirty="0"/>
              <a:t>, </a:t>
            </a:r>
            <a:r>
              <a:rPr lang="it-IT" b="1" dirty="0" err="1"/>
              <a:t>autonomy</a:t>
            </a:r>
            <a:r>
              <a:rPr lang="it-IT" b="1" dirty="0"/>
              <a:t> and </a:t>
            </a:r>
            <a:r>
              <a:rPr lang="it-IT" b="1" dirty="0" err="1"/>
              <a:t>dignity</a:t>
            </a:r>
            <a:r>
              <a:rPr lang="it-IT" b="1" dirty="0"/>
              <a:t>, e.g.:</a:t>
            </a:r>
          </a:p>
          <a:p>
            <a:pPr marL="257175" lvl="1" indent="-257175">
              <a:lnSpc>
                <a:spcPct val="150000"/>
              </a:lnSpc>
              <a:spcBef>
                <a:spcPts val="300"/>
              </a:spcBef>
              <a:buFont typeface="Arial" panose="020B0604020202020204" pitchFamily="34" charset="0"/>
              <a:buChar char="•"/>
              <a:defRPr/>
            </a:pPr>
            <a:r>
              <a:rPr lang="it-IT" sz="1800" dirty="0" err="1"/>
              <a:t>Regimentation</a:t>
            </a:r>
            <a:r>
              <a:rPr lang="it-IT" sz="1800" dirty="0"/>
              <a:t> of </a:t>
            </a:r>
            <a:r>
              <a:rPr lang="it-IT" sz="1800" dirty="0" err="1"/>
              <a:t>children</a:t>
            </a:r>
            <a:r>
              <a:rPr lang="it-IT" sz="1800" dirty="0"/>
              <a:t> (personal </a:t>
            </a:r>
            <a:r>
              <a:rPr lang="it-IT" sz="1800" dirty="0" err="1"/>
              <a:t>development</a:t>
            </a:r>
            <a:r>
              <a:rPr lang="it-IT" sz="1800" dirty="0"/>
              <a:t>)</a:t>
            </a:r>
            <a:endParaRPr lang="en-GB" sz="1800" dirty="0"/>
          </a:p>
          <a:p>
            <a:pPr marL="257175" lvl="1" indent="-257175">
              <a:lnSpc>
                <a:spcPct val="150000"/>
              </a:lnSpc>
              <a:spcBef>
                <a:spcPts val="300"/>
              </a:spcBef>
              <a:buFont typeface="Arial" panose="020B0604020202020204" pitchFamily="34" charset="0"/>
              <a:buChar char="•"/>
              <a:defRPr/>
            </a:pPr>
            <a:r>
              <a:rPr lang="it-IT" sz="1800" dirty="0" err="1"/>
              <a:t>Prohibition</a:t>
            </a:r>
            <a:r>
              <a:rPr lang="it-IT" sz="1800" dirty="0"/>
              <a:t> to </a:t>
            </a:r>
            <a:r>
              <a:rPr lang="it-IT" sz="1800" dirty="0" err="1"/>
              <a:t>exercise</a:t>
            </a:r>
            <a:r>
              <a:rPr lang="it-IT" sz="1800" dirty="0"/>
              <a:t> </a:t>
            </a:r>
            <a:r>
              <a:rPr lang="it-IT" sz="1800" dirty="0" err="1"/>
              <a:t>one’s</a:t>
            </a:r>
            <a:r>
              <a:rPr lang="it-IT" sz="1800" dirty="0"/>
              <a:t> </a:t>
            </a:r>
            <a:r>
              <a:rPr lang="it-IT" sz="1800" dirty="0" err="1"/>
              <a:t>profession</a:t>
            </a:r>
            <a:r>
              <a:rPr lang="it-IT" sz="1800" dirty="0"/>
              <a:t> (</a:t>
            </a:r>
            <a:r>
              <a:rPr lang="it-IT" sz="1800" dirty="0" err="1"/>
              <a:t>identity</a:t>
            </a:r>
            <a:r>
              <a:rPr lang="it-IT" sz="1800" dirty="0"/>
              <a:t>, social relations) </a:t>
            </a:r>
          </a:p>
          <a:p>
            <a:pPr marL="257175" lvl="1" indent="-257175">
              <a:lnSpc>
                <a:spcPct val="150000"/>
              </a:lnSpc>
              <a:spcBef>
                <a:spcPts val="300"/>
              </a:spcBef>
              <a:buFont typeface="Arial" panose="020B0604020202020204" pitchFamily="34" charset="0"/>
              <a:buChar char="•"/>
              <a:defRPr/>
            </a:pPr>
            <a:r>
              <a:rPr lang="it-IT" sz="1800" dirty="0" err="1"/>
              <a:t>Restrictions</a:t>
            </a:r>
            <a:r>
              <a:rPr lang="it-IT" sz="1800" dirty="0"/>
              <a:t> on </a:t>
            </a:r>
            <a:r>
              <a:rPr lang="it-IT" sz="1800" dirty="0" err="1"/>
              <a:t>freedom</a:t>
            </a:r>
            <a:r>
              <a:rPr lang="it-IT" sz="1800" dirty="0"/>
              <a:t> to </a:t>
            </a:r>
            <a:r>
              <a:rPr lang="it-IT" sz="1800" dirty="0" err="1"/>
              <a:t>marry</a:t>
            </a:r>
            <a:r>
              <a:rPr lang="it-IT" sz="1800" dirty="0"/>
              <a:t> (family)</a:t>
            </a:r>
          </a:p>
          <a:p>
            <a:pPr marL="257175" lvl="1" indent="-257175">
              <a:lnSpc>
                <a:spcPct val="150000"/>
              </a:lnSpc>
              <a:spcBef>
                <a:spcPts val="300"/>
              </a:spcBef>
              <a:buFont typeface="Arial" panose="020B0604020202020204" pitchFamily="34" charset="0"/>
              <a:buChar char="•"/>
              <a:defRPr/>
            </a:pPr>
            <a:r>
              <a:rPr lang="it-IT" sz="1800" dirty="0"/>
              <a:t>Lists of ‘</a:t>
            </a:r>
            <a:r>
              <a:rPr lang="it-IT" sz="1800" dirty="0" err="1"/>
              <a:t>enemies</a:t>
            </a:r>
            <a:r>
              <a:rPr lang="it-IT" sz="1800" dirty="0"/>
              <a:t> of state’ (</a:t>
            </a:r>
            <a:r>
              <a:rPr lang="it-IT" sz="1800" dirty="0" err="1"/>
              <a:t>based</a:t>
            </a:r>
            <a:r>
              <a:rPr lang="it-IT" sz="1800" dirty="0"/>
              <a:t> on </a:t>
            </a:r>
            <a:r>
              <a:rPr lang="it-IT" sz="1800" dirty="0" err="1"/>
              <a:t>ethnicity</a:t>
            </a:r>
            <a:r>
              <a:rPr lang="it-IT" sz="1800" dirty="0"/>
              <a:t>/</a:t>
            </a:r>
            <a:r>
              <a:rPr lang="it-IT" sz="1800" dirty="0" err="1"/>
              <a:t>religion</a:t>
            </a:r>
            <a:r>
              <a:rPr lang="it-IT" sz="1800" dirty="0"/>
              <a:t>/</a:t>
            </a:r>
            <a:r>
              <a:rPr lang="it-IT" sz="1800" dirty="0" err="1"/>
              <a:t>political</a:t>
            </a:r>
            <a:r>
              <a:rPr lang="it-IT" sz="1800" dirty="0"/>
              <a:t> </a:t>
            </a:r>
            <a:r>
              <a:rPr lang="it-IT" sz="1800" dirty="0" err="1"/>
              <a:t>views</a:t>
            </a:r>
            <a:r>
              <a:rPr lang="it-IT" sz="1800" dirty="0"/>
              <a:t>) </a:t>
            </a:r>
          </a:p>
          <a:p>
            <a:pPr marL="664369" lvl="2" indent="-257175">
              <a:lnSpc>
                <a:spcPct val="150000"/>
              </a:lnSpc>
              <a:spcBef>
                <a:spcPts val="300"/>
              </a:spcBef>
              <a:defRPr/>
            </a:pPr>
            <a:r>
              <a:rPr lang="it-IT" sz="1600" dirty="0" err="1"/>
              <a:t>Forced</a:t>
            </a:r>
            <a:r>
              <a:rPr lang="it-IT" sz="1600" dirty="0"/>
              <a:t> labour</a:t>
            </a:r>
          </a:p>
          <a:p>
            <a:pPr marL="664369" lvl="2" indent="-257175">
              <a:lnSpc>
                <a:spcPct val="150000"/>
              </a:lnSpc>
              <a:spcBef>
                <a:spcPts val="300"/>
              </a:spcBef>
              <a:defRPr/>
            </a:pPr>
            <a:r>
              <a:rPr lang="it-IT" sz="1600" dirty="0" err="1"/>
              <a:t>Expulsion</a:t>
            </a:r>
            <a:endParaRPr lang="it-IT" sz="1600" dirty="0"/>
          </a:p>
          <a:p>
            <a:pPr marL="664369" lvl="2" indent="-257175">
              <a:lnSpc>
                <a:spcPct val="150000"/>
              </a:lnSpc>
              <a:spcBef>
                <a:spcPts val="300"/>
              </a:spcBef>
              <a:defRPr/>
            </a:pPr>
            <a:r>
              <a:rPr lang="it-IT" sz="1600" dirty="0" err="1"/>
              <a:t>Physical</a:t>
            </a:r>
            <a:r>
              <a:rPr lang="it-IT" sz="1600" dirty="0"/>
              <a:t> </a:t>
            </a:r>
            <a:r>
              <a:rPr lang="it-IT" sz="1600" dirty="0" err="1"/>
              <a:t>elimination</a:t>
            </a:r>
            <a:endParaRPr lang="it-IT" sz="1600" dirty="0"/>
          </a:p>
        </p:txBody>
      </p:sp>
      <p:sp>
        <p:nvSpPr>
          <p:cNvPr id="16387" name="Segnaposto testo 2"/>
          <p:cNvSpPr>
            <a:spLocks noGrp="1" noChangeArrowheads="1"/>
          </p:cNvSpPr>
          <p:nvPr>
            <p:ph type="body" sz="quarter" idx="11"/>
          </p:nvPr>
        </p:nvSpPr>
        <p:spPr>
          <a:xfrm>
            <a:off x="480219" y="283967"/>
            <a:ext cx="6885781" cy="621506"/>
          </a:xfrm>
        </p:spPr>
        <p:txBody>
          <a:bodyPr/>
          <a:lstStyle/>
          <a:p>
            <a:pPr>
              <a:spcBef>
                <a:spcPct val="0"/>
              </a:spcBef>
            </a:pPr>
            <a:r>
              <a:rPr lang="it-IT" altLang="it-IT" sz="2600" dirty="0">
                <a:latin typeface="+mj-lt"/>
                <a:ea typeface="+mj-ea"/>
                <a:cs typeface="+mj-cs"/>
              </a:rPr>
              <a:t>Privacy &amp; WWII, fascism and totalitarianism</a:t>
            </a:r>
          </a:p>
        </p:txBody>
      </p:sp>
      <p:pic>
        <p:nvPicPr>
          <p:cNvPr id="2" name="Immagine 1">
            <a:extLst>
              <a:ext uri="{FF2B5EF4-FFF2-40B4-BE49-F238E27FC236}">
                <a16:creationId xmlns:a16="http://schemas.microsoft.com/office/drawing/2014/main" id="{8AB149DE-023D-B087-2CE3-9ABB89E9A5D0}"/>
              </a:ext>
            </a:extLst>
          </p:cNvPr>
          <p:cNvPicPr>
            <a:picLocks noChangeAspect="1"/>
          </p:cNvPicPr>
          <p:nvPr/>
        </p:nvPicPr>
        <p:blipFill rotWithShape="1">
          <a:blip r:embed="rId2"/>
          <a:srcRect b="55597"/>
          <a:stretch/>
        </p:blipFill>
        <p:spPr>
          <a:xfrm>
            <a:off x="7005994" y="1091985"/>
            <a:ext cx="1818017" cy="1504118"/>
          </a:xfrm>
          <a:prstGeom prst="rect">
            <a:avLst/>
          </a:prstGeom>
        </p:spPr>
      </p:pic>
      <p:sp>
        <p:nvSpPr>
          <p:cNvPr id="3" name="CasellaDiTesto 2">
            <a:extLst>
              <a:ext uri="{FF2B5EF4-FFF2-40B4-BE49-F238E27FC236}">
                <a16:creationId xmlns:a16="http://schemas.microsoft.com/office/drawing/2014/main" id="{D75BF4CB-AFA9-AEB8-46C7-95729062721E}"/>
              </a:ext>
            </a:extLst>
          </p:cNvPr>
          <p:cNvSpPr txBox="1"/>
          <p:nvPr/>
        </p:nvSpPr>
        <p:spPr>
          <a:xfrm>
            <a:off x="4321920" y="4429630"/>
            <a:ext cx="4925597" cy="553998"/>
          </a:xfrm>
          <a:prstGeom prst="rect">
            <a:avLst/>
          </a:prstGeom>
          <a:noFill/>
        </p:spPr>
        <p:txBody>
          <a:bodyPr wrap="square" rtlCol="0">
            <a:spAutoFit/>
          </a:bodyPr>
          <a:lstStyle/>
          <a:p>
            <a:r>
              <a:rPr lang="it-IT" sz="1000" dirty="0"/>
              <a:t>Images: </a:t>
            </a:r>
            <a:r>
              <a:rPr lang="it-IT" sz="1000" dirty="0">
                <a:hlinkClick r:id="rId3"/>
              </a:rPr>
              <a:t>https://en.wikipedia.org/wiki/Fascism</a:t>
            </a:r>
            <a:r>
              <a:rPr lang="it-IT" sz="1000" dirty="0"/>
              <a:t>; </a:t>
            </a:r>
            <a:r>
              <a:rPr lang="it-IT" sz="1000" dirty="0">
                <a:hlinkClick r:id="rId4"/>
              </a:rPr>
              <a:t>https://en.wikipedia.org/wiki/Law_for_the_Restoration_of_the_Professional_Civil_Service</a:t>
            </a:r>
            <a:r>
              <a:rPr lang="it-IT" sz="1000" dirty="0"/>
              <a:t> </a:t>
            </a:r>
          </a:p>
          <a:p>
            <a:endParaRPr lang="it-IE" sz="1000" dirty="0"/>
          </a:p>
        </p:txBody>
      </p:sp>
      <p:pic>
        <p:nvPicPr>
          <p:cNvPr id="5" name="Immagine 4">
            <a:extLst>
              <a:ext uri="{FF2B5EF4-FFF2-40B4-BE49-F238E27FC236}">
                <a16:creationId xmlns:a16="http://schemas.microsoft.com/office/drawing/2014/main" id="{88D670D1-FEEA-AC29-50A4-2B9FD28C0252}"/>
              </a:ext>
            </a:extLst>
          </p:cNvPr>
          <p:cNvPicPr>
            <a:picLocks noChangeAspect="1"/>
          </p:cNvPicPr>
          <p:nvPr/>
        </p:nvPicPr>
        <p:blipFill>
          <a:blip r:embed="rId5"/>
          <a:stretch>
            <a:fillRect/>
          </a:stretch>
        </p:blipFill>
        <p:spPr>
          <a:xfrm>
            <a:off x="7166922" y="2689154"/>
            <a:ext cx="1545752" cy="1811321"/>
          </a:xfrm>
          <a:prstGeom prst="rect">
            <a:avLst/>
          </a:prstGeom>
        </p:spPr>
      </p:pic>
      <p:sp>
        <p:nvSpPr>
          <p:cNvPr id="6" name="CasellaDiTesto 5">
            <a:extLst>
              <a:ext uri="{FF2B5EF4-FFF2-40B4-BE49-F238E27FC236}">
                <a16:creationId xmlns:a16="http://schemas.microsoft.com/office/drawing/2014/main" id="{9F3F89C0-0AA1-7B84-508C-4CD8EAC6D92C}"/>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Tree>
    <p:extLst>
      <p:ext uri="{BB962C8B-B14F-4D97-AF65-F5344CB8AC3E}">
        <p14:creationId xmlns:p14="http://schemas.microsoft.com/office/powerpoint/2010/main" val="1526936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4"/>
          <p:cNvGrpSpPr>
            <a:grpSpLocks/>
          </p:cNvGrpSpPr>
          <p:nvPr/>
        </p:nvGrpSpPr>
        <p:grpSpPr bwMode="auto">
          <a:xfrm>
            <a:off x="886848" y="1210857"/>
            <a:ext cx="7657712" cy="2235137"/>
            <a:chOff x="1019415" y="3091221"/>
            <a:chExt cx="7680514" cy="2139690"/>
          </a:xfrm>
        </p:grpSpPr>
        <p:sp>
          <p:nvSpPr>
            <p:cNvPr id="6" name="Rectangle 5"/>
            <p:cNvSpPr/>
            <p:nvPr/>
          </p:nvSpPr>
          <p:spPr>
            <a:xfrm>
              <a:off x="1019415" y="3091221"/>
              <a:ext cx="7245268" cy="1052840"/>
            </a:xfrm>
            <a:prstGeom prst="rect">
              <a:avLst/>
            </a:pr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228950" tIns="228950" rIns="228950" bIns="228950" anchor="ctr"/>
            <a:lstStyle>
              <a:lvl1pPr defTabSz="1644650">
                <a:defRPr sz="2000">
                  <a:solidFill>
                    <a:schemeClr val="tx1"/>
                  </a:solidFill>
                  <a:latin typeface="Arial" pitchFamily="34" charset="0"/>
                  <a:ea typeface="MS PGothic" pitchFamily="34" charset="-128"/>
                </a:defRPr>
              </a:lvl1pPr>
              <a:lvl2pPr marL="742950" indent="-285750" defTabSz="1644650">
                <a:defRPr sz="2000">
                  <a:solidFill>
                    <a:schemeClr val="tx1"/>
                  </a:solidFill>
                  <a:latin typeface="Arial" pitchFamily="34" charset="0"/>
                  <a:ea typeface="MS PGothic" pitchFamily="34" charset="-128"/>
                </a:defRPr>
              </a:lvl2pPr>
              <a:lvl3pPr marL="1143000" indent="-228600" defTabSz="1644650">
                <a:defRPr sz="2000">
                  <a:solidFill>
                    <a:schemeClr val="tx1"/>
                  </a:solidFill>
                  <a:latin typeface="Arial" pitchFamily="34" charset="0"/>
                  <a:ea typeface="MS PGothic" pitchFamily="34" charset="-128"/>
                </a:defRPr>
              </a:lvl3pPr>
              <a:lvl4pPr marL="1600200" indent="-228600" defTabSz="1644650">
                <a:defRPr sz="2000">
                  <a:solidFill>
                    <a:schemeClr val="tx1"/>
                  </a:solidFill>
                  <a:latin typeface="Arial" pitchFamily="34" charset="0"/>
                  <a:ea typeface="MS PGothic" pitchFamily="34" charset="-128"/>
                </a:defRPr>
              </a:lvl4pPr>
              <a:lvl5pPr marL="2057400" indent="-228600" defTabSz="1644650">
                <a:defRPr sz="2000">
                  <a:solidFill>
                    <a:schemeClr val="tx1"/>
                  </a:solidFill>
                  <a:latin typeface="Arial" pitchFamily="34" charset="0"/>
                  <a:ea typeface="MS PGothic" pitchFamily="34" charset="-128"/>
                </a:defRPr>
              </a:lvl5pPr>
              <a:lvl6pPr marL="2514600" indent="-228600" defTabSz="164465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defTabSz="164465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defTabSz="164465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defTabSz="164465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a:lnSpc>
                  <a:spcPct val="90000"/>
                </a:lnSpc>
                <a:spcAft>
                  <a:spcPct val="35000"/>
                </a:spcAft>
                <a:defRPr/>
              </a:pPr>
              <a:r>
                <a:rPr lang="en-GB" altLang="en-US" sz="1350" dirty="0"/>
                <a:t>Art. 12 UDHR (1948)</a:t>
              </a:r>
            </a:p>
            <a:p>
              <a:pPr algn="ctr">
                <a:lnSpc>
                  <a:spcPct val="90000"/>
                </a:lnSpc>
                <a:spcAft>
                  <a:spcPct val="35000"/>
                </a:spcAft>
                <a:defRPr/>
              </a:pPr>
              <a:r>
                <a:rPr lang="en-GB" altLang="en-US" sz="1350" i="1" dirty="0"/>
                <a:t>No one shall be subjected  to arbitrary interference with his privacy, family, home or correspondence, nor to attacks upon his honour and reputation. Everyone has the right to the protection of the law against such interference or attacks.</a:t>
              </a:r>
              <a:endParaRPr lang="it-IT" altLang="en-US" sz="1350" dirty="0"/>
            </a:p>
          </p:txBody>
        </p:sp>
        <p:sp>
          <p:nvSpPr>
            <p:cNvPr id="7" name="Left Arrow 6"/>
            <p:cNvSpPr/>
            <p:nvPr/>
          </p:nvSpPr>
          <p:spPr>
            <a:xfrm rot="13034669">
              <a:off x="5399909" y="4055307"/>
              <a:ext cx="721279" cy="523160"/>
            </a:xfrm>
            <a:prstGeom prst="lef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it-GB"/>
            </a:p>
          </p:txBody>
        </p:sp>
        <p:sp>
          <p:nvSpPr>
            <p:cNvPr id="8" name="Freeform 7"/>
            <p:cNvSpPr/>
            <p:nvPr/>
          </p:nvSpPr>
          <p:spPr>
            <a:xfrm>
              <a:off x="6100220" y="4529938"/>
              <a:ext cx="2599709" cy="700973"/>
            </a:xfrm>
            <a:custGeom>
              <a:avLst/>
              <a:gdLst>
                <a:gd name="connsiteX0" fmla="*/ 0 w 1827847"/>
                <a:gd name="connsiteY0" fmla="*/ 146228 h 1462278"/>
                <a:gd name="connsiteX1" fmla="*/ 146228 w 1827847"/>
                <a:gd name="connsiteY1" fmla="*/ 0 h 1462278"/>
                <a:gd name="connsiteX2" fmla="*/ 1681619 w 1827847"/>
                <a:gd name="connsiteY2" fmla="*/ 0 h 1462278"/>
                <a:gd name="connsiteX3" fmla="*/ 1827847 w 1827847"/>
                <a:gd name="connsiteY3" fmla="*/ 146228 h 1462278"/>
                <a:gd name="connsiteX4" fmla="*/ 1827847 w 1827847"/>
                <a:gd name="connsiteY4" fmla="*/ 1316050 h 1462278"/>
                <a:gd name="connsiteX5" fmla="*/ 1681619 w 1827847"/>
                <a:gd name="connsiteY5" fmla="*/ 1462278 h 1462278"/>
                <a:gd name="connsiteX6" fmla="*/ 146228 w 1827847"/>
                <a:gd name="connsiteY6" fmla="*/ 1462278 h 1462278"/>
                <a:gd name="connsiteX7" fmla="*/ 0 w 1827847"/>
                <a:gd name="connsiteY7" fmla="*/ 1316050 h 1462278"/>
                <a:gd name="connsiteX8" fmla="*/ 0 w 1827847"/>
                <a:gd name="connsiteY8" fmla="*/ 146228 h 14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847" h="1462278">
                  <a:moveTo>
                    <a:pt x="0" y="146228"/>
                  </a:moveTo>
                  <a:cubicBezTo>
                    <a:pt x="0" y="65469"/>
                    <a:pt x="65469" y="0"/>
                    <a:pt x="146228" y="0"/>
                  </a:cubicBezTo>
                  <a:lnTo>
                    <a:pt x="1681619" y="0"/>
                  </a:lnTo>
                  <a:cubicBezTo>
                    <a:pt x="1762378" y="0"/>
                    <a:pt x="1827847" y="65469"/>
                    <a:pt x="1827847" y="146228"/>
                  </a:cubicBezTo>
                  <a:lnTo>
                    <a:pt x="1827847" y="1316050"/>
                  </a:lnTo>
                  <a:cubicBezTo>
                    <a:pt x="1827847" y="1396809"/>
                    <a:pt x="1762378" y="1462278"/>
                    <a:pt x="1681619" y="1462278"/>
                  </a:cubicBezTo>
                  <a:lnTo>
                    <a:pt x="146228" y="1462278"/>
                  </a:lnTo>
                  <a:cubicBezTo>
                    <a:pt x="65469" y="1462278"/>
                    <a:pt x="0" y="1396809"/>
                    <a:pt x="0" y="1316050"/>
                  </a:cubicBezTo>
                  <a:lnTo>
                    <a:pt x="0" y="146228"/>
                  </a:lnTo>
                  <a:close/>
                </a:path>
              </a:pathLst>
            </a:custGeom>
            <a:solidFill>
              <a:schemeClr val="accent2">
                <a:lumMod val="40000"/>
                <a:lumOff val="6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57839" tIns="57839" rIns="57839" bIns="57839" spcCol="1270" anchor="ctr"/>
            <a:lstStyle/>
            <a:p>
              <a:pPr algn="ctr" defTabSz="600075">
                <a:lnSpc>
                  <a:spcPct val="90000"/>
                </a:lnSpc>
                <a:spcAft>
                  <a:spcPct val="35000"/>
                </a:spcAft>
                <a:defRPr/>
              </a:pPr>
              <a:r>
                <a:rPr lang="en-GB" sz="1350" dirty="0"/>
                <a:t>1966. International Covenant on Civil and Political Rights (ICCPR)</a:t>
              </a:r>
            </a:p>
          </p:txBody>
        </p:sp>
        <p:sp>
          <p:nvSpPr>
            <p:cNvPr id="10" name="Freeform 9"/>
            <p:cNvSpPr/>
            <p:nvPr/>
          </p:nvSpPr>
          <p:spPr>
            <a:xfrm>
              <a:off x="2431463" y="4635944"/>
              <a:ext cx="2256209" cy="594967"/>
            </a:xfrm>
            <a:custGeom>
              <a:avLst/>
              <a:gdLst>
                <a:gd name="connsiteX0" fmla="*/ 0 w 1827847"/>
                <a:gd name="connsiteY0" fmla="*/ 146228 h 1462278"/>
                <a:gd name="connsiteX1" fmla="*/ 146228 w 1827847"/>
                <a:gd name="connsiteY1" fmla="*/ 0 h 1462278"/>
                <a:gd name="connsiteX2" fmla="*/ 1681619 w 1827847"/>
                <a:gd name="connsiteY2" fmla="*/ 0 h 1462278"/>
                <a:gd name="connsiteX3" fmla="*/ 1827847 w 1827847"/>
                <a:gd name="connsiteY3" fmla="*/ 146228 h 1462278"/>
                <a:gd name="connsiteX4" fmla="*/ 1827847 w 1827847"/>
                <a:gd name="connsiteY4" fmla="*/ 1316050 h 1462278"/>
                <a:gd name="connsiteX5" fmla="*/ 1681619 w 1827847"/>
                <a:gd name="connsiteY5" fmla="*/ 1462278 h 1462278"/>
                <a:gd name="connsiteX6" fmla="*/ 146228 w 1827847"/>
                <a:gd name="connsiteY6" fmla="*/ 1462278 h 1462278"/>
                <a:gd name="connsiteX7" fmla="*/ 0 w 1827847"/>
                <a:gd name="connsiteY7" fmla="*/ 1316050 h 1462278"/>
                <a:gd name="connsiteX8" fmla="*/ 0 w 1827847"/>
                <a:gd name="connsiteY8" fmla="*/ 146228 h 14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847" h="1462278">
                  <a:moveTo>
                    <a:pt x="0" y="146228"/>
                  </a:moveTo>
                  <a:cubicBezTo>
                    <a:pt x="0" y="65469"/>
                    <a:pt x="65469" y="0"/>
                    <a:pt x="146228" y="0"/>
                  </a:cubicBezTo>
                  <a:lnTo>
                    <a:pt x="1681619" y="0"/>
                  </a:lnTo>
                  <a:cubicBezTo>
                    <a:pt x="1762378" y="0"/>
                    <a:pt x="1827847" y="65469"/>
                    <a:pt x="1827847" y="146228"/>
                  </a:cubicBezTo>
                  <a:lnTo>
                    <a:pt x="1827847" y="1316050"/>
                  </a:lnTo>
                  <a:cubicBezTo>
                    <a:pt x="1827847" y="1396809"/>
                    <a:pt x="1762378" y="1462278"/>
                    <a:pt x="1681619" y="1462278"/>
                  </a:cubicBezTo>
                  <a:lnTo>
                    <a:pt x="146228" y="1462278"/>
                  </a:lnTo>
                  <a:cubicBezTo>
                    <a:pt x="65469" y="1462278"/>
                    <a:pt x="0" y="1396809"/>
                    <a:pt x="0" y="1316050"/>
                  </a:cubicBezTo>
                  <a:lnTo>
                    <a:pt x="0" y="146228"/>
                  </a:lnTo>
                  <a:close/>
                </a:path>
              </a:pathLst>
            </a:custGeom>
          </p:spPr>
          <p:style>
            <a:lnRef idx="1">
              <a:schemeClr val="accent5"/>
            </a:lnRef>
            <a:fillRef idx="2">
              <a:schemeClr val="accent5"/>
            </a:fillRef>
            <a:effectRef idx="1">
              <a:schemeClr val="accent5"/>
            </a:effectRef>
            <a:fontRef idx="minor">
              <a:schemeClr val="dk1"/>
            </a:fontRef>
          </p:style>
          <p:txBody>
            <a:bodyPr lIns="57839" tIns="57839" rIns="57839" bIns="57839" spcCol="1270" anchor="ctr"/>
            <a:lstStyle/>
            <a:p>
              <a:pPr algn="ctr" defTabSz="600075">
                <a:lnSpc>
                  <a:spcPct val="90000"/>
                </a:lnSpc>
                <a:spcAft>
                  <a:spcPct val="35000"/>
                </a:spcAft>
                <a:defRPr/>
              </a:pPr>
              <a:r>
                <a:rPr lang="en-GB" sz="1350" dirty="0"/>
                <a:t>1950. European Convention on Human Rights (ECHR)</a:t>
              </a:r>
            </a:p>
          </p:txBody>
        </p:sp>
      </p:grpSp>
      <p:sp>
        <p:nvSpPr>
          <p:cNvPr id="11" name="Left Arrow 10"/>
          <p:cNvSpPr/>
          <p:nvPr/>
        </p:nvSpPr>
        <p:spPr>
          <a:xfrm rot="18804327">
            <a:off x="3143738" y="2188652"/>
            <a:ext cx="676275" cy="546497"/>
          </a:xfrm>
          <a:prstGeom prst="lef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it-GB"/>
          </a:p>
        </p:txBody>
      </p:sp>
      <p:sp>
        <p:nvSpPr>
          <p:cNvPr id="17412" name="Text Placeholder 2"/>
          <p:cNvSpPr>
            <a:spLocks noGrp="1" noChangeArrowheads="1"/>
          </p:cNvSpPr>
          <p:nvPr>
            <p:ph type="body" sz="quarter" idx="11"/>
          </p:nvPr>
        </p:nvSpPr>
        <p:spPr>
          <a:xfrm>
            <a:off x="571659" y="325073"/>
            <a:ext cx="6905546" cy="621506"/>
          </a:xfrm>
        </p:spPr>
        <p:txBody>
          <a:bodyPr/>
          <a:lstStyle/>
          <a:p>
            <a:pPr>
              <a:spcBef>
                <a:spcPct val="0"/>
              </a:spcBef>
            </a:pPr>
            <a:r>
              <a:rPr lang="it-IT" sz="2400" dirty="0"/>
              <a:t>«NEVER AGAIN»: </a:t>
            </a:r>
            <a:r>
              <a:rPr lang="en-US" altLang="it-IT" sz="2600" dirty="0">
                <a:latin typeface="+mj-lt"/>
                <a:ea typeface="+mj-ea"/>
                <a:cs typeface="+mj-cs"/>
              </a:rPr>
              <a:t>Post-WWII legal order and the right to respect for private life (privacy)</a:t>
            </a:r>
          </a:p>
        </p:txBody>
      </p:sp>
      <p:pic>
        <p:nvPicPr>
          <p:cNvPr id="12" name="Immagine 11">
            <a:extLst>
              <a:ext uri="{FF2B5EF4-FFF2-40B4-BE49-F238E27FC236}">
                <a16:creationId xmlns:a16="http://schemas.microsoft.com/office/drawing/2014/main" id="{49557238-BB5E-EB53-5887-CCCD8680C73F}"/>
              </a:ext>
            </a:extLst>
          </p:cNvPr>
          <p:cNvPicPr>
            <a:picLocks noChangeAspect="1"/>
          </p:cNvPicPr>
          <p:nvPr/>
        </p:nvPicPr>
        <p:blipFill>
          <a:blip r:embed="rId3"/>
          <a:stretch>
            <a:fillRect/>
          </a:stretch>
        </p:blipFill>
        <p:spPr>
          <a:xfrm>
            <a:off x="7862273" y="3352506"/>
            <a:ext cx="1122680" cy="935567"/>
          </a:xfrm>
          <a:prstGeom prst="rect">
            <a:avLst/>
          </a:prstGeom>
        </p:spPr>
      </p:pic>
      <p:pic>
        <p:nvPicPr>
          <p:cNvPr id="16" name="Immagine 15">
            <a:extLst>
              <a:ext uri="{FF2B5EF4-FFF2-40B4-BE49-F238E27FC236}">
                <a16:creationId xmlns:a16="http://schemas.microsoft.com/office/drawing/2014/main" id="{3EC5BA72-4EF4-0132-F07F-DEEE8EA60EEA}"/>
              </a:ext>
            </a:extLst>
          </p:cNvPr>
          <p:cNvPicPr>
            <a:picLocks noChangeAspect="1"/>
          </p:cNvPicPr>
          <p:nvPr/>
        </p:nvPicPr>
        <p:blipFill>
          <a:blip r:embed="rId4"/>
          <a:stretch>
            <a:fillRect/>
          </a:stretch>
        </p:blipFill>
        <p:spPr>
          <a:xfrm>
            <a:off x="4377956" y="2647853"/>
            <a:ext cx="1083574" cy="904963"/>
          </a:xfrm>
          <a:prstGeom prst="rect">
            <a:avLst/>
          </a:prstGeom>
        </p:spPr>
      </p:pic>
      <p:sp>
        <p:nvSpPr>
          <p:cNvPr id="17" name="CasellaDiTesto 16">
            <a:extLst>
              <a:ext uri="{FF2B5EF4-FFF2-40B4-BE49-F238E27FC236}">
                <a16:creationId xmlns:a16="http://schemas.microsoft.com/office/drawing/2014/main" id="{63A606E2-746E-F277-7C98-0EC290E5CF6A}"/>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Tree>
    <p:extLst>
      <p:ext uri="{BB962C8B-B14F-4D97-AF65-F5344CB8AC3E}">
        <p14:creationId xmlns:p14="http://schemas.microsoft.com/office/powerpoint/2010/main" val="355804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itolo 1"/>
          <p:cNvSpPr>
            <a:spLocks noGrp="1" noChangeArrowheads="1"/>
          </p:cNvSpPr>
          <p:nvPr>
            <p:ph type="title"/>
          </p:nvPr>
        </p:nvSpPr>
        <p:spPr>
          <a:xfrm>
            <a:off x="821530" y="290601"/>
            <a:ext cx="7500939" cy="630322"/>
          </a:xfrm>
        </p:spPr>
        <p:txBody>
          <a:bodyPr/>
          <a:lstStyle/>
          <a:p>
            <a:r>
              <a:rPr lang="it-IT" altLang="it-IT" sz="2200" dirty="0"/>
              <a:t>Data </a:t>
            </a:r>
            <a:r>
              <a:rPr lang="it-IT" altLang="it-IT" sz="2200" dirty="0" err="1"/>
              <a:t>protection</a:t>
            </a:r>
            <a:r>
              <a:rPr lang="it-IT" altLang="it-IT" sz="2200" dirty="0"/>
              <a:t> / information privacy </a:t>
            </a:r>
            <a:r>
              <a:rPr lang="it-IT" altLang="it-IT" sz="2200" dirty="0" err="1"/>
              <a:t>not</a:t>
            </a:r>
            <a:r>
              <a:rPr lang="it-IT" altLang="it-IT" sz="2200" dirty="0"/>
              <a:t> </a:t>
            </a:r>
            <a:r>
              <a:rPr lang="it-IT" altLang="it-IT" sz="2200" dirty="0" err="1"/>
              <a:t>yet</a:t>
            </a:r>
            <a:r>
              <a:rPr lang="it-IT" altLang="it-IT" sz="2200" dirty="0"/>
              <a:t> </a:t>
            </a:r>
            <a:r>
              <a:rPr lang="it-IT" altLang="it-IT" sz="2200" dirty="0" err="1"/>
              <a:t>conceptualised</a:t>
            </a:r>
            <a:r>
              <a:rPr lang="it-IT" altLang="it-IT" sz="2200" dirty="0"/>
              <a:t>: computing </a:t>
            </a:r>
            <a:r>
              <a:rPr lang="it-IT" altLang="it-IT" sz="2200" dirty="0" err="1"/>
              <a:t>was</a:t>
            </a:r>
            <a:r>
              <a:rPr lang="it-IT" altLang="it-IT" sz="2200" dirty="0"/>
              <a:t> in </a:t>
            </a:r>
            <a:r>
              <a:rPr lang="it-IT" altLang="it-IT" sz="2200" dirty="0" err="1"/>
              <a:t>its</a:t>
            </a:r>
            <a:r>
              <a:rPr lang="it-IT" altLang="it-IT" sz="2200" dirty="0"/>
              <a:t> </a:t>
            </a:r>
            <a:r>
              <a:rPr lang="it-IT" altLang="it-IT" sz="2200" dirty="0" err="1"/>
              <a:t>infancy</a:t>
            </a:r>
            <a:r>
              <a:rPr lang="it-IT" altLang="it-IT" sz="2200" dirty="0"/>
              <a:t> in the 1950s!</a:t>
            </a:r>
          </a:p>
        </p:txBody>
      </p:sp>
      <p:sp>
        <p:nvSpPr>
          <p:cNvPr id="32770" name="Segnaposto testo 3"/>
          <p:cNvSpPr>
            <a:spLocks noGrp="1" noChangeArrowheads="1"/>
          </p:cNvSpPr>
          <p:nvPr>
            <p:ph type="body" sz="half" idx="4294967295"/>
          </p:nvPr>
        </p:nvSpPr>
        <p:spPr>
          <a:xfrm>
            <a:off x="1143000" y="1248966"/>
            <a:ext cx="3103960" cy="3262313"/>
          </a:xfrm>
        </p:spPr>
        <p:txBody>
          <a:bodyPr/>
          <a:lstStyle/>
          <a:p>
            <a:pPr>
              <a:buFontTx/>
              <a:buNone/>
            </a:pPr>
            <a:endParaRPr lang="it-IT" altLang="it-IT" dirty="0"/>
          </a:p>
          <a:p>
            <a:pPr>
              <a:buFontTx/>
              <a:buNone/>
            </a:pPr>
            <a:endParaRPr lang="it-IT" altLang="it-IT" dirty="0"/>
          </a:p>
        </p:txBody>
      </p:sp>
      <p:graphicFrame>
        <p:nvGraphicFramePr>
          <p:cNvPr id="4" name="Diagram 3"/>
          <p:cNvGraphicFramePr/>
          <p:nvPr>
            <p:extLst>
              <p:ext uri="{D42A27DB-BD31-4B8C-83A1-F6EECF244321}">
                <p14:modId xmlns:p14="http://schemas.microsoft.com/office/powerpoint/2010/main" val="2681249645"/>
              </p:ext>
            </p:extLst>
          </p:nvPr>
        </p:nvGraphicFramePr>
        <p:xfrm>
          <a:off x="332701" y="239649"/>
          <a:ext cx="8630670" cy="3740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magine 1">
            <a:extLst>
              <a:ext uri="{FF2B5EF4-FFF2-40B4-BE49-F238E27FC236}">
                <a16:creationId xmlns:a16="http://schemas.microsoft.com/office/drawing/2014/main" id="{652B1E9B-66D3-2841-8C88-F1831289F678}"/>
              </a:ext>
            </a:extLst>
          </p:cNvPr>
          <p:cNvPicPr>
            <a:picLocks noChangeAspect="1"/>
          </p:cNvPicPr>
          <p:nvPr/>
        </p:nvPicPr>
        <p:blipFill>
          <a:blip r:embed="rId8"/>
          <a:stretch>
            <a:fillRect/>
          </a:stretch>
        </p:blipFill>
        <p:spPr>
          <a:xfrm>
            <a:off x="2392975" y="3030773"/>
            <a:ext cx="2102991" cy="1480506"/>
          </a:xfrm>
          <a:prstGeom prst="rect">
            <a:avLst/>
          </a:prstGeom>
        </p:spPr>
      </p:pic>
      <p:pic>
        <p:nvPicPr>
          <p:cNvPr id="5" name="Segnaposto immagine 18">
            <a:extLst>
              <a:ext uri="{FF2B5EF4-FFF2-40B4-BE49-F238E27FC236}">
                <a16:creationId xmlns:a16="http://schemas.microsoft.com/office/drawing/2014/main" id="{29421EE5-3520-7791-0C22-383B2B854E50}"/>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a:xfrm>
            <a:off x="7176513" y="2766434"/>
            <a:ext cx="1756745" cy="1703421"/>
          </a:xfrm>
          <a:prstGeom prst="rect">
            <a:avLst/>
          </a:prstGeom>
        </p:spPr>
      </p:pic>
      <p:sp>
        <p:nvSpPr>
          <p:cNvPr id="6" name="CasellaDiTesto 5">
            <a:extLst>
              <a:ext uri="{FF2B5EF4-FFF2-40B4-BE49-F238E27FC236}">
                <a16:creationId xmlns:a16="http://schemas.microsoft.com/office/drawing/2014/main" id="{C27218D3-988A-68C0-F2FE-8F7739D951B1}"/>
              </a:ext>
            </a:extLst>
          </p:cNvPr>
          <p:cNvSpPr txBox="1"/>
          <p:nvPr/>
        </p:nvSpPr>
        <p:spPr>
          <a:xfrm>
            <a:off x="408544" y="4567156"/>
            <a:ext cx="8326909" cy="336695"/>
          </a:xfrm>
          <a:prstGeom prst="rect">
            <a:avLst/>
          </a:prstGeom>
          <a:noFill/>
        </p:spPr>
        <p:txBody>
          <a:bodyPr wrap="square">
            <a:spAutoFit/>
          </a:bodyPr>
          <a:lstStyle/>
          <a:p>
            <a:pPr>
              <a:defRPr/>
            </a:pPr>
            <a:r>
              <a:rPr lang="it-IE" sz="800"/>
              <a:t>Trailer: </a:t>
            </a:r>
            <a:r>
              <a:rPr lang="it-IT" sz="800" dirty="0">
                <a:hlinkClick r:id="rId10"/>
              </a:rPr>
              <a:t>https://www.youtube.com/watch?v=nuPZUUED5uk</a:t>
            </a:r>
            <a:r>
              <a:rPr lang="it-IT" sz="800" dirty="0"/>
              <a:t>; Replica of  B-A-B-Y, Author: Tom </a:t>
            </a:r>
            <a:r>
              <a:rPr lang="it-IT" sz="800" dirty="0" err="1"/>
              <a:t>Jeffs</a:t>
            </a:r>
            <a:r>
              <a:rPr lang="it-IT" sz="800" dirty="0"/>
              <a:t>. Source: </a:t>
            </a:r>
            <a:r>
              <a:rPr lang="it-IT" sz="800" dirty="0">
                <a:hlinkClick r:id="rId11"/>
              </a:rPr>
              <a:t>https://en.wikipedia.org/wiki/Manchester_Small-Scale_Experimental_Machine</a:t>
            </a:r>
            <a:r>
              <a:rPr lang="it-IT" sz="800" dirty="0"/>
              <a:t>; </a:t>
            </a:r>
            <a:endParaRPr lang="it-IE" sz="800"/>
          </a:p>
          <a:p>
            <a:pPr>
              <a:defRPr/>
            </a:pPr>
            <a:r>
              <a:rPr lang="it-IT" sz="788" dirty="0"/>
              <a:t> </a:t>
            </a:r>
          </a:p>
        </p:txBody>
      </p:sp>
      <p:pic>
        <p:nvPicPr>
          <p:cNvPr id="9" name="Segnaposto contenuto 3">
            <a:extLst>
              <a:ext uri="{FF2B5EF4-FFF2-40B4-BE49-F238E27FC236}">
                <a16:creationId xmlns:a16="http://schemas.microsoft.com/office/drawing/2014/main" id="{F1B4D771-C3C7-1E82-95AA-500EA6570127}"/>
              </a:ext>
            </a:extLst>
          </p:cNvPr>
          <p:cNvPicPr>
            <a:picLocks noGrp="1" noChangeAspect="1"/>
          </p:cNvPicPr>
          <p:nvPr>
            <p:ph idx="1"/>
          </p:nvPr>
        </p:nvPicPr>
        <p:blipFill>
          <a:blip r:embed="rId12"/>
          <a:stretch>
            <a:fillRect/>
          </a:stretch>
        </p:blipFill>
        <p:spPr>
          <a:xfrm>
            <a:off x="4897042" y="2840628"/>
            <a:ext cx="2030465" cy="1698590"/>
          </a:xfrm>
          <a:prstGeom prst="rect">
            <a:avLst/>
          </a:prstGeom>
        </p:spPr>
      </p:pic>
      <p:sp>
        <p:nvSpPr>
          <p:cNvPr id="3" name="CasellaDiTesto 2">
            <a:extLst>
              <a:ext uri="{FF2B5EF4-FFF2-40B4-BE49-F238E27FC236}">
                <a16:creationId xmlns:a16="http://schemas.microsoft.com/office/drawing/2014/main" id="{0C0055CD-FB74-A5C3-1701-C18A8298B36B}"/>
              </a:ext>
            </a:extLst>
          </p:cNvPr>
          <p:cNvSpPr txBox="1"/>
          <p:nvPr/>
        </p:nvSpPr>
        <p:spPr>
          <a:xfrm>
            <a:off x="5458899" y="4834317"/>
            <a:ext cx="2729450" cy="307777"/>
          </a:xfrm>
          <a:prstGeom prst="rect">
            <a:avLst/>
          </a:prstGeom>
          <a:noFill/>
        </p:spPr>
        <p:txBody>
          <a:bodyPr wrap="square" rtlCol="0">
            <a:spAutoFit/>
          </a:bodyPr>
          <a:lstStyle/>
          <a:p>
            <a:r>
              <a:rPr lang="it-IE" sz="1400">
                <a:solidFill>
                  <a:schemeClr val="bg1"/>
                </a:solidFill>
              </a:rPr>
              <a:t>©202</a:t>
            </a:r>
            <a:r>
              <a:rPr lang="it-IT" sz="1400" dirty="0">
                <a:solidFill>
                  <a:schemeClr val="bg1"/>
                </a:solidFill>
              </a:rPr>
              <a:t>4</a:t>
            </a:r>
            <a:r>
              <a:rPr lang="it-IE" sz="1400">
                <a:solidFill>
                  <a:schemeClr val="bg1"/>
                </a:solidFill>
              </a:rPr>
              <a:t> </a:t>
            </a:r>
            <a:r>
              <a:rPr lang="it-IE" sz="1400" dirty="0">
                <a:solidFill>
                  <a:schemeClr val="bg1"/>
                </a:solidFill>
              </a:rPr>
              <a:t>Maria Grazia Porcedda</a:t>
            </a:r>
          </a:p>
        </p:txBody>
      </p:sp>
    </p:spTree>
    <p:extLst>
      <p:ext uri="{BB962C8B-B14F-4D97-AF65-F5344CB8AC3E}">
        <p14:creationId xmlns:p14="http://schemas.microsoft.com/office/powerpoint/2010/main" val="240756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TCD_PPT_Calibri_Option1a">
  <a:themeElements>
    <a:clrScheme name="Custom 5">
      <a:dk1>
        <a:srgbClr val="000000"/>
      </a:dk1>
      <a:lt1>
        <a:srgbClr val="FFFFFF"/>
      </a:lt1>
      <a:dk2>
        <a:srgbClr val="0070BB"/>
      </a:dk2>
      <a:lt2>
        <a:srgbClr val="FFFFFF"/>
      </a:lt2>
      <a:accent1>
        <a:srgbClr val="0070BB"/>
      </a:accent1>
      <a:accent2>
        <a:srgbClr val="0070BB"/>
      </a:accent2>
      <a:accent3>
        <a:srgbClr val="7C7C7C"/>
      </a:accent3>
      <a:accent4>
        <a:srgbClr val="A6A6A6"/>
      </a:accent4>
      <a:accent5>
        <a:srgbClr val="0E73B9"/>
      </a:accent5>
      <a:accent6>
        <a:srgbClr val="0070BB"/>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TCD_PPT_Calibri_Option1a.potx</Template>
  <TotalTime>5838</TotalTime>
  <Words>4806</Words>
  <Application>Microsoft Macintosh PowerPoint</Application>
  <PresentationFormat>Presentazione su schermo (16:9)</PresentationFormat>
  <Paragraphs>524</Paragraphs>
  <Slides>43</Slides>
  <Notes>28</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43</vt:i4>
      </vt:variant>
    </vt:vector>
  </HeadingPairs>
  <TitlesOfParts>
    <vt:vector size="51" baseType="lpstr">
      <vt:lpstr>Arial</vt:lpstr>
      <vt:lpstr>Calibri</vt:lpstr>
      <vt:lpstr>EUAlbertina</vt:lpstr>
      <vt:lpstr>Helvetica</vt:lpstr>
      <vt:lpstr>Minion Pro</vt:lpstr>
      <vt:lpstr>Times New Roman</vt:lpstr>
      <vt:lpstr>Wingdings</vt:lpstr>
      <vt:lpstr>TCD_PPT_Calibri_Option1a</vt:lpstr>
      <vt:lpstr>       The GDPR and how it works</vt:lpstr>
      <vt:lpstr>A few words about myself and the sources of this class</vt:lpstr>
      <vt:lpstr>The GDPR and how it works : contents</vt:lpstr>
      <vt:lpstr>Part 1: to understand GDPR you need to understand data protection (and privacy before it)</vt:lpstr>
      <vt:lpstr>Privacy as intimacy: nature or nurture? </vt:lpstr>
      <vt:lpstr>Presentazione standard di PowerPoint</vt:lpstr>
      <vt:lpstr>Presentazione standard di PowerPoint</vt:lpstr>
      <vt:lpstr>Presentazione standard di PowerPoint</vt:lpstr>
      <vt:lpstr>Data protection / information privacy not yet conceptualised: computing was in its infancy in the 1950s!</vt:lpstr>
      <vt:lpstr>Even without computers, data collection could harm</vt:lpstr>
      <vt:lpstr>Uptake of data processing by private and public sectors</vt:lpstr>
      <vt:lpstr>Presentazione standard di PowerPoint</vt:lpstr>
      <vt:lpstr>Part 2: explaining this funny diagram </vt:lpstr>
      <vt:lpstr>Moral entitlements are empty without legal grounding</vt:lpstr>
      <vt:lpstr>Article 16 TFEU gives power to adopt GDPR, which reconciles rights with free flow of data</vt:lpstr>
      <vt:lpstr>Even if it’s 88 pages long, GDPR does not resolve everything!</vt:lpstr>
      <vt:lpstr>Technical measures = technology, which has regulatory power</vt:lpstr>
      <vt:lpstr>Reidenberg (1998) Lex Informatica</vt:lpstr>
      <vt:lpstr>Lawrence Lessig’s modalities of regulation over the pathetic dot</vt:lpstr>
      <vt:lpstr>BREAK</vt:lpstr>
      <vt:lpstr>Part 3: the GDPR and its main features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Article 5:  Principles relating to processing of personal data</vt:lpstr>
      <vt:lpstr>Presentazione standard di PowerPoint</vt:lpstr>
      <vt:lpstr>Presentazione standard di PowerPoint</vt:lpstr>
      <vt:lpstr>Presentazione standard di PowerPoint</vt:lpstr>
      <vt:lpstr>Part 4: how does the GDPR interact with tech? The NAP court case</vt:lpstr>
      <vt:lpstr>The Natsionalna agentsia za prihodite (NAP)  case (first on data breaches) </vt:lpstr>
      <vt:lpstr>Questions 1 and 2</vt:lpstr>
      <vt:lpstr>Question 3</vt:lpstr>
      <vt:lpstr>Questions 4 and 5</vt:lpstr>
      <vt:lpstr>How to read a case</vt:lpstr>
      <vt:lpstr>Appropriate measure tied to standards and state of the art</vt:lpstr>
      <vt:lpstr>Conclusions: the reality of the GDPR</vt:lpstr>
      <vt:lpstr>      Many thanks for your attention  maria-grazia.porcedda At tcd.ie</vt:lpstr>
      <vt:lpstr>References (plus links in slides)</vt:lpstr>
      <vt:lpstr>Should you wish to read more of my work…</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dtpgraphics</dc:creator>
  <cp:lastModifiedBy>Maria Grazia Porcedda</cp:lastModifiedBy>
  <cp:revision>688</cp:revision>
  <cp:lastPrinted>2021-04-14T11:58:50Z</cp:lastPrinted>
  <dcterms:created xsi:type="dcterms:W3CDTF">2013-07-29T09:34:50Z</dcterms:created>
  <dcterms:modified xsi:type="dcterms:W3CDTF">2024-03-24T14:01:55Z</dcterms:modified>
</cp:coreProperties>
</file>